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9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998C-27DE-4B38-8E27-A35860CE5C01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BF52D-E773-4032-86CE-49192A3B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382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4600-9970-40CA-8831-D2D98027C0ED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B954A-AB37-486B-8FDF-94F5F2DF7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5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9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0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76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4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3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33AF-8EDA-4283-87D8-92F7348308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59D5-A6CB-4CD8-9EC4-27F6AB77DC3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5610" y="712269"/>
            <a:ext cx="2100649" cy="130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smtClean="0">
                <a:solidFill>
                  <a:schemeClr val="tx1"/>
                </a:solidFill>
              </a:rPr>
              <a:t>Assistant Director – Place, Assets &amp; Commercialisation)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6560" y="1942702"/>
            <a:ext cx="2133600" cy="76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Principal Building Surveyor)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993" y="3044530"/>
            <a:ext cx="1054444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Facilities Officer)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5379" y="4485247"/>
            <a:ext cx="1033849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Maintenance Technician  </a:t>
            </a:r>
            <a:r>
              <a:rPr lang="en-GB" sz="1000" dirty="0" smtClean="0">
                <a:solidFill>
                  <a:schemeClr val="tx1"/>
                </a:solidFill>
              </a:rPr>
              <a:t>-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7414" y="3053929"/>
            <a:ext cx="1033849" cy="100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Compliance &amp; Reactive Works Surveyor)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4793" y="3053928"/>
            <a:ext cx="947351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Area Building Surveyor - VACANT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4885" y="3053928"/>
            <a:ext cx="967946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Area Building Surveyor)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48103" y="3053928"/>
            <a:ext cx="1021068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Corporate Property Records / Administration)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4" idx="1"/>
          </p:cNvCxnSpPr>
          <p:nvPr/>
        </p:nvCxnSpPr>
        <p:spPr>
          <a:xfrm flipH="1">
            <a:off x="3233352" y="1366787"/>
            <a:ext cx="1602258" cy="8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33351" y="1375719"/>
            <a:ext cx="0" cy="560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</p:cNvCxnSpPr>
          <p:nvPr/>
        </p:nvCxnSpPr>
        <p:spPr>
          <a:xfrm>
            <a:off x="2633360" y="2708821"/>
            <a:ext cx="0" cy="131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8341" y="2821864"/>
            <a:ext cx="15353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8341" y="2830348"/>
            <a:ext cx="0" cy="214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8" idx="0"/>
          </p:cNvCxnSpPr>
          <p:nvPr/>
        </p:nvCxnSpPr>
        <p:spPr>
          <a:xfrm>
            <a:off x="1802785" y="2821864"/>
            <a:ext cx="11554" cy="232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9" idx="0"/>
          </p:cNvCxnSpPr>
          <p:nvPr/>
        </p:nvCxnSpPr>
        <p:spPr>
          <a:xfrm flipH="1">
            <a:off x="2868469" y="2816726"/>
            <a:ext cx="5220" cy="23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0" idx="0"/>
          </p:cNvCxnSpPr>
          <p:nvPr/>
        </p:nvCxnSpPr>
        <p:spPr>
          <a:xfrm>
            <a:off x="3888242" y="2824364"/>
            <a:ext cx="10616" cy="22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414164" y="1935892"/>
            <a:ext cx="1812325" cy="7661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Senior Estates Surveyor)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29321" y="3107589"/>
            <a:ext cx="972065" cy="10050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Assistant Estates Surveyor)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784818" y="3112158"/>
            <a:ext cx="996778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Administration &amp; Technical Officer) 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49" idx="2"/>
          </p:cNvCxnSpPr>
          <p:nvPr/>
        </p:nvCxnSpPr>
        <p:spPr>
          <a:xfrm flipH="1">
            <a:off x="10320326" y="2702011"/>
            <a:ext cx="1" cy="14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218880" y="2862528"/>
            <a:ext cx="1" cy="197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43183" y="4510209"/>
            <a:ext cx="6244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 </a:t>
            </a:r>
            <a:endParaRPr lang="en-GB" sz="1000" dirty="0">
              <a:solidFill>
                <a:prstClr val="black"/>
              </a:solidFill>
            </a:endParaRPr>
          </a:p>
        </p:txBody>
      </p:sp>
      <p:cxnSp>
        <p:nvCxnSpPr>
          <p:cNvPr id="62" name="Straight Connector 61"/>
          <p:cNvCxnSpPr>
            <a:stCxn id="4" idx="3"/>
          </p:cNvCxnSpPr>
          <p:nvPr/>
        </p:nvCxnSpPr>
        <p:spPr>
          <a:xfrm>
            <a:off x="6936259" y="1366787"/>
            <a:ext cx="1956485" cy="8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49" idx="0"/>
          </p:cNvCxnSpPr>
          <p:nvPr/>
        </p:nvCxnSpPr>
        <p:spPr>
          <a:xfrm>
            <a:off x="10299730" y="1375719"/>
            <a:ext cx="20597" cy="560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1110" y="127159"/>
            <a:ext cx="45785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Place, Assets &amp; Commercialisation Staff Structure </a:t>
            </a:r>
            <a:r>
              <a:rPr lang="en-GB" sz="2400" smtClean="0">
                <a:solidFill>
                  <a:prstClr val="black"/>
                </a:solidFill>
                <a:latin typeface="Arial Black" panose="020B0A04020102020204" pitchFamily="34" charset="0"/>
              </a:rPr>
              <a:t>– December </a:t>
            </a:r>
            <a:r>
              <a:rPr lang="en-GB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2022</a:t>
            </a:r>
            <a:endParaRPr lang="en-GB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887465" y="2846363"/>
            <a:ext cx="1331415" cy="1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208804" y="2847290"/>
            <a:ext cx="0" cy="21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246" y="5515226"/>
            <a:ext cx="1390476" cy="1133333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>
            <a:off x="4903455" y="2816726"/>
            <a:ext cx="2284" cy="245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396565" y="4485247"/>
            <a:ext cx="1033849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 Maintenance Technician  </a:t>
            </a:r>
            <a:r>
              <a:rPr lang="en-GB" sz="1000" dirty="0" smtClean="0">
                <a:solidFill>
                  <a:schemeClr val="tx1"/>
                </a:solidFill>
              </a:rPr>
              <a:t>-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855" y="4485247"/>
            <a:ext cx="1033849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Maintenance Technician  - VACANT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97841" y="4281609"/>
            <a:ext cx="2294296" cy="7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5" idx="0"/>
          </p:cNvCxnSpPr>
          <p:nvPr/>
        </p:nvCxnSpPr>
        <p:spPr>
          <a:xfrm>
            <a:off x="588779" y="4256650"/>
            <a:ext cx="1" cy="228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868469" y="4289398"/>
            <a:ext cx="1" cy="26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5934" y="2020850"/>
            <a:ext cx="1190798" cy="68070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dirty="0" smtClean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Interim Surveyor)</a:t>
            </a:r>
            <a:endParaRPr lang="en-GB" sz="10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78422" y="2151686"/>
            <a:ext cx="1590750" cy="55647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>
                <a:solidFill>
                  <a:schemeClr val="tx1"/>
                </a:solidFill>
              </a:rPr>
              <a:t>Interim Principal </a:t>
            </a:r>
            <a:r>
              <a:rPr lang="en-GB" sz="1000" dirty="0" smtClean="0">
                <a:solidFill>
                  <a:schemeClr val="tx1"/>
                </a:solidFill>
              </a:rPr>
              <a:t>Surveyor</a:t>
            </a:r>
            <a:r>
              <a:rPr lang="en-GB" sz="1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892744" y="1375719"/>
            <a:ext cx="1417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360621" y="2308094"/>
            <a:ext cx="203510" cy="3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666460" y="2374104"/>
            <a:ext cx="203510" cy="3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017199" y="1957199"/>
            <a:ext cx="1812325" cy="766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Project Manager – Place &amp; Prosperity)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937640" y="3086040"/>
            <a:ext cx="972065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Place Prosperity Officer)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7045" y="4281609"/>
            <a:ext cx="996778" cy="1005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Administration Officer)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7368508" y="2855263"/>
            <a:ext cx="1131927" cy="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68508" y="2855263"/>
            <a:ext cx="0" cy="263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884407" y="2591373"/>
            <a:ext cx="0" cy="263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859179" y="4049547"/>
            <a:ext cx="1795" cy="435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96334" y="2041157"/>
            <a:ext cx="10299" cy="242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958637" y="4429004"/>
            <a:ext cx="1812325" cy="7661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Project Manager – Place &amp; Prosperity (Exmouth))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2 Year Fixed Term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58637" y="5545339"/>
            <a:ext cx="1812325" cy="7661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VACANT (Exmouth Projects Engagement Officer)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87" idx="2"/>
            <a:endCxn id="88" idx="0"/>
          </p:cNvCxnSpPr>
          <p:nvPr/>
        </p:nvCxnSpPr>
        <p:spPr>
          <a:xfrm>
            <a:off x="5864800" y="5195123"/>
            <a:ext cx="0" cy="350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878191" y="1365827"/>
            <a:ext cx="6216" cy="594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61626" y="2855263"/>
            <a:ext cx="1006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361626" y="2873750"/>
            <a:ext cx="0" cy="263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98974" y="3086040"/>
            <a:ext cx="966093" cy="99075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dirty="0" smtClean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Interim Place Prosperity Surveyor)</a:t>
            </a:r>
            <a:endParaRPr lang="en-GB" sz="10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Straight Connector 35"/>
          <p:cNvCxnSpPr>
            <a:stCxn id="49" idx="3"/>
          </p:cNvCxnSpPr>
          <p:nvPr/>
        </p:nvCxnSpPr>
        <p:spPr>
          <a:xfrm>
            <a:off x="11226489" y="2318952"/>
            <a:ext cx="708455" cy="6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934944" y="2347387"/>
            <a:ext cx="0" cy="252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788720" y="4451573"/>
            <a:ext cx="1203760" cy="79921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Interim Estates Surveyor though TDA)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8" name="Straight Connector 57"/>
          <p:cNvCxnSpPr>
            <a:endCxn id="46" idx="3"/>
          </p:cNvCxnSpPr>
          <p:nvPr/>
        </p:nvCxnSpPr>
        <p:spPr>
          <a:xfrm flipH="1">
            <a:off x="10992480" y="4851180"/>
            <a:ext cx="942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0802242" y="181521"/>
            <a:ext cx="996778" cy="312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</a:t>
            </a:r>
            <a:r>
              <a:rPr lang="en-GB" sz="1000" smtClean="0">
                <a:solidFill>
                  <a:schemeClr val="tx1"/>
                </a:solidFill>
              </a:rPr>
              <a:t> </a:t>
            </a:r>
            <a:r>
              <a:rPr lang="en-GB" sz="1000" dirty="0" smtClean="0">
                <a:solidFill>
                  <a:schemeClr val="tx1"/>
                </a:solidFill>
              </a:rPr>
              <a:t>Staff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802242" y="606392"/>
            <a:ext cx="996778" cy="30559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/ Fixed Term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61333" y="2816726"/>
            <a:ext cx="4142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490990" y="2816726"/>
            <a:ext cx="7069" cy="1980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7" idx="3"/>
          </p:cNvCxnSpPr>
          <p:nvPr/>
        </p:nvCxnSpPr>
        <p:spPr>
          <a:xfrm>
            <a:off x="7963823" y="4784118"/>
            <a:ext cx="536612" cy="1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9722772" y="3099614"/>
            <a:ext cx="972065" cy="10050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(</a:t>
            </a:r>
            <a:r>
              <a:rPr lang="en-GB" sz="1000" dirty="0" smtClean="0">
                <a:solidFill>
                  <a:schemeClr val="tx1"/>
                </a:solidFill>
              </a:rPr>
              <a:t>Estates Surveyor)</a:t>
            </a: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9115353" y="2848218"/>
            <a:ext cx="755527" cy="7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115353" y="2859463"/>
            <a:ext cx="0" cy="21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0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153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Strata Service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Awareness Seminar 2017</dc:title>
  <dc:creator>Maria Pearce</dc:creator>
  <cp:lastModifiedBy>Corri Gribble</cp:lastModifiedBy>
  <cp:revision>120</cp:revision>
  <cp:lastPrinted>2018-01-08T15:34:07Z</cp:lastPrinted>
  <dcterms:created xsi:type="dcterms:W3CDTF">2017-10-30T10:36:58Z</dcterms:created>
  <dcterms:modified xsi:type="dcterms:W3CDTF">2023-02-02T12:00:01Z</dcterms:modified>
</cp:coreProperties>
</file>