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36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2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2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40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3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44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21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15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9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5D1FC-0CF2-4ED6-A616-CA0484B30FCF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C61B-753E-41DC-A198-DFF3BE87D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7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1211" y="176514"/>
            <a:ext cx="3278659" cy="659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246605" y="205945"/>
            <a:ext cx="26278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Service </a:t>
            </a:r>
            <a:r>
              <a:rPr lang="en-GB" sz="1100" b="1" dirty="0" smtClean="0"/>
              <a:t>Lead </a:t>
            </a:r>
          </a:p>
          <a:p>
            <a:pPr algn="ctr"/>
            <a:r>
              <a:rPr lang="en-GB" sz="1100" dirty="0" smtClean="0"/>
              <a:t>Planning Strategy and Development Management</a:t>
            </a:r>
            <a:endParaRPr lang="en-GB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74475" y="835541"/>
            <a:ext cx="0" cy="194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796216" y="1005017"/>
            <a:ext cx="1900881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971269" y="1005016"/>
            <a:ext cx="17258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Planning Systems and Management Team Support Officer</a:t>
            </a:r>
            <a:endParaRPr lang="en-GB" sz="1100" dirty="0"/>
          </a:p>
        </p:txBody>
      </p:sp>
      <p:cxnSp>
        <p:nvCxnSpPr>
          <p:cNvPr id="11" name="Straight Connector 10"/>
          <p:cNvCxnSpPr>
            <a:stCxn id="4" idx="2"/>
          </p:cNvCxnSpPr>
          <p:nvPr/>
        </p:nvCxnSpPr>
        <p:spPr>
          <a:xfrm>
            <a:off x="5560541" y="835541"/>
            <a:ext cx="8237" cy="1009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6519" y="1956486"/>
            <a:ext cx="1408670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735860" y="1956487"/>
            <a:ext cx="1408670" cy="48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257370" y="1964417"/>
            <a:ext cx="1408670" cy="56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668515" y="1987263"/>
            <a:ext cx="1408670" cy="56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55921" y="1845276"/>
            <a:ext cx="47046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0540" y="1845276"/>
            <a:ext cx="5812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5726" y="1956486"/>
            <a:ext cx="126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Economy Practice Manager</a:t>
            </a:r>
            <a:endParaRPr lang="en-GB" sz="900" dirty="0"/>
          </a:p>
        </p:txBody>
      </p:sp>
      <p:cxnSp>
        <p:nvCxnSpPr>
          <p:cNvPr id="22" name="Straight Connector 21"/>
          <p:cNvCxnSpPr>
            <a:stCxn id="20" idx="0"/>
          </p:cNvCxnSpPr>
          <p:nvPr/>
        </p:nvCxnSpPr>
        <p:spPr>
          <a:xfrm flipV="1">
            <a:off x="855921" y="1845276"/>
            <a:ext cx="0" cy="111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92680" y="5399840"/>
            <a:ext cx="1068856" cy="507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16981" y="3687626"/>
            <a:ext cx="704336" cy="221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51586" y="2902784"/>
            <a:ext cx="629907" cy="56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24668" y="2933073"/>
            <a:ext cx="6837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Local Land Charges Supervisor</a:t>
            </a:r>
            <a:endParaRPr lang="en-GB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-45926" y="4004466"/>
            <a:ext cx="10207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2x Local Land Charges Clerk (1xp/t)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1x Local Land Charges Admin</a:t>
            </a:r>
          </a:p>
          <a:p>
            <a:pPr algn="ctr"/>
            <a:r>
              <a:rPr lang="en-GB" sz="800" dirty="0" smtClean="0"/>
              <a:t> Clerk</a:t>
            </a:r>
          </a:p>
          <a:p>
            <a:pPr algn="ctr"/>
            <a:endParaRPr lang="en-GB" sz="800" dirty="0" smtClean="0"/>
          </a:p>
          <a:p>
            <a:pPr algn="ctr"/>
            <a:r>
              <a:rPr lang="en-GB" sz="800" dirty="0" smtClean="0"/>
              <a:t>1x Land Charges </a:t>
            </a:r>
          </a:p>
          <a:p>
            <a:pPr algn="ctr"/>
            <a:r>
              <a:rPr lang="en-GB" sz="800" dirty="0" smtClean="0"/>
              <a:t>&amp; planning </a:t>
            </a:r>
          </a:p>
          <a:p>
            <a:pPr algn="ctr"/>
            <a:r>
              <a:rPr lang="en-GB" sz="800" dirty="0" smtClean="0"/>
              <a:t>assistant</a:t>
            </a:r>
            <a:endParaRPr lang="en-GB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835327" y="5386153"/>
            <a:ext cx="12146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1x Filing Clerk (p/t)</a:t>
            </a:r>
          </a:p>
          <a:p>
            <a:pPr algn="ctr"/>
            <a:r>
              <a:rPr lang="en-GB" sz="900" dirty="0" smtClean="0"/>
              <a:t>9x Planning Support</a:t>
            </a:r>
          </a:p>
          <a:p>
            <a:pPr algn="ctr"/>
            <a:r>
              <a:rPr lang="en-GB" sz="900" dirty="0" smtClean="0"/>
              <a:t> Officer (4x p/t)</a:t>
            </a:r>
            <a:endParaRPr lang="en-GB" sz="900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821317" y="2387373"/>
            <a:ext cx="3146" cy="245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8409" y="2632990"/>
            <a:ext cx="515951" cy="6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6538" y="2632990"/>
            <a:ext cx="357926" cy="6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6" idx="0"/>
          </p:cNvCxnSpPr>
          <p:nvPr/>
        </p:nvCxnSpPr>
        <p:spPr>
          <a:xfrm>
            <a:off x="466538" y="2639468"/>
            <a:ext cx="2" cy="263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24360" y="2632990"/>
            <a:ext cx="2995" cy="290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6" idx="2"/>
            <a:endCxn id="25" idx="0"/>
          </p:cNvCxnSpPr>
          <p:nvPr/>
        </p:nvCxnSpPr>
        <p:spPr>
          <a:xfrm>
            <a:off x="466540" y="3471195"/>
            <a:ext cx="2609" cy="216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55995" y="1987263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Development Manager</a:t>
            </a:r>
            <a:endParaRPr lang="en-GB" sz="900" dirty="0"/>
          </a:p>
        </p:txBody>
      </p:sp>
      <p:sp>
        <p:nvSpPr>
          <p:cNvPr id="66" name="Rectangle 65"/>
          <p:cNvSpPr/>
          <p:nvPr/>
        </p:nvSpPr>
        <p:spPr>
          <a:xfrm>
            <a:off x="1565189" y="2771127"/>
            <a:ext cx="1411854" cy="599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8323241" y="2040981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Building Control Manager</a:t>
            </a:r>
            <a:endParaRPr lang="en-GB" sz="900" dirty="0"/>
          </a:p>
        </p:txBody>
      </p:sp>
      <p:sp>
        <p:nvSpPr>
          <p:cNvPr id="68" name="Rectangle 67"/>
          <p:cNvSpPr/>
          <p:nvPr/>
        </p:nvSpPr>
        <p:spPr>
          <a:xfrm>
            <a:off x="10668515" y="3029636"/>
            <a:ext cx="1408670" cy="1903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>
            <a:stCxn id="13" idx="0"/>
          </p:cNvCxnSpPr>
          <p:nvPr/>
        </p:nvCxnSpPr>
        <p:spPr>
          <a:xfrm flipV="1">
            <a:off x="4440195" y="1845277"/>
            <a:ext cx="0" cy="111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4" idx="0"/>
          </p:cNvCxnSpPr>
          <p:nvPr/>
        </p:nvCxnSpPr>
        <p:spPr>
          <a:xfrm flipV="1">
            <a:off x="8961705" y="1853207"/>
            <a:ext cx="0" cy="111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5" idx="0"/>
          </p:cNvCxnSpPr>
          <p:nvPr/>
        </p:nvCxnSpPr>
        <p:spPr>
          <a:xfrm flipV="1">
            <a:off x="11372850" y="1845276"/>
            <a:ext cx="0" cy="141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676914" y="2828844"/>
            <a:ext cx="1091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Principal Planning Officer West and Conservation Team Leader</a:t>
            </a:r>
            <a:endParaRPr lang="en-GB" sz="800" dirty="0"/>
          </a:p>
        </p:txBody>
      </p:sp>
      <p:sp>
        <p:nvSpPr>
          <p:cNvPr id="92" name="Rectangle 91"/>
          <p:cNvSpPr/>
          <p:nvPr/>
        </p:nvSpPr>
        <p:spPr>
          <a:xfrm>
            <a:off x="1614122" y="3687626"/>
            <a:ext cx="1287511" cy="1245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Box 92"/>
          <p:cNvSpPr txBox="1"/>
          <p:nvPr/>
        </p:nvSpPr>
        <p:spPr>
          <a:xfrm>
            <a:off x="1442676" y="3753136"/>
            <a:ext cx="16144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2x Senior Officer</a:t>
            </a:r>
          </a:p>
          <a:p>
            <a:pPr algn="ctr"/>
            <a:r>
              <a:rPr lang="en-GB" sz="800" dirty="0" smtClean="0"/>
              <a:t>2x Planning Officer (1xp/t)</a:t>
            </a:r>
          </a:p>
          <a:p>
            <a:pPr algn="ctr"/>
            <a:r>
              <a:rPr lang="en-GB" sz="800" dirty="0" smtClean="0"/>
              <a:t>1xAssistant Planning Officer</a:t>
            </a:r>
          </a:p>
          <a:p>
            <a:pPr algn="ctr"/>
            <a:r>
              <a:rPr lang="en-GB" sz="800" dirty="0" smtClean="0"/>
              <a:t>1x Enforcement Officer</a:t>
            </a:r>
          </a:p>
          <a:p>
            <a:pPr algn="ctr"/>
            <a:r>
              <a:rPr lang="en-GB" sz="800" dirty="0" smtClean="0"/>
              <a:t>2x Conservation Officer</a:t>
            </a:r>
          </a:p>
          <a:p>
            <a:pPr algn="ctr"/>
            <a:r>
              <a:rPr lang="en-GB" sz="800" dirty="0" smtClean="0"/>
              <a:t>1xCommunity infrastructure Officer</a:t>
            </a:r>
          </a:p>
          <a:p>
            <a:pPr algn="ctr"/>
            <a:r>
              <a:rPr lang="en-GB" sz="800" dirty="0" smtClean="0"/>
              <a:t>1x Technical Officer (p/t)</a:t>
            </a:r>
            <a:endParaRPr lang="en-GB" sz="800" dirty="0"/>
          </a:p>
        </p:txBody>
      </p:sp>
      <p:sp>
        <p:nvSpPr>
          <p:cNvPr id="94" name="Rectangle 93"/>
          <p:cNvSpPr/>
          <p:nvPr/>
        </p:nvSpPr>
        <p:spPr>
          <a:xfrm>
            <a:off x="3055874" y="3663166"/>
            <a:ext cx="1312607" cy="1024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2358341" y="3745049"/>
            <a:ext cx="2666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1x Senior Planner</a:t>
            </a:r>
          </a:p>
          <a:p>
            <a:pPr algn="ctr"/>
            <a:r>
              <a:rPr lang="en-GB" sz="800" dirty="0" smtClean="0"/>
              <a:t>2x Planning Officer</a:t>
            </a:r>
          </a:p>
          <a:p>
            <a:pPr algn="ctr"/>
            <a:r>
              <a:rPr lang="en-GB" sz="800" dirty="0" smtClean="0"/>
              <a:t>1x Enforcement Officer</a:t>
            </a:r>
          </a:p>
          <a:p>
            <a:pPr algn="ctr"/>
            <a:r>
              <a:rPr lang="en-GB" sz="800" dirty="0" smtClean="0"/>
              <a:t>1x Technical Officer</a:t>
            </a:r>
          </a:p>
          <a:p>
            <a:pPr algn="ctr"/>
            <a:r>
              <a:rPr lang="en-GB" sz="800" dirty="0" smtClean="0"/>
              <a:t>1 x Assistant Planning Officer</a:t>
            </a:r>
          </a:p>
          <a:p>
            <a:pPr algn="ctr"/>
            <a:r>
              <a:rPr lang="en-GB" sz="800" dirty="0" smtClean="0"/>
              <a:t>1x S.06 Obligations officer</a:t>
            </a:r>
            <a:endParaRPr lang="en-GB" sz="800" dirty="0"/>
          </a:p>
        </p:txBody>
      </p:sp>
      <p:sp>
        <p:nvSpPr>
          <p:cNvPr id="96" name="Rectangle 95"/>
          <p:cNvSpPr/>
          <p:nvPr/>
        </p:nvSpPr>
        <p:spPr>
          <a:xfrm>
            <a:off x="3043171" y="2771126"/>
            <a:ext cx="1385378" cy="59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/>
          <p:cNvSpPr txBox="1"/>
          <p:nvPr/>
        </p:nvSpPr>
        <p:spPr>
          <a:xfrm>
            <a:off x="3208230" y="2902784"/>
            <a:ext cx="114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Principal </a:t>
            </a:r>
            <a:r>
              <a:rPr lang="en-GB" sz="800" dirty="0"/>
              <a:t>Planning Officer </a:t>
            </a:r>
            <a:r>
              <a:rPr lang="en-GB" sz="800" dirty="0" smtClean="0"/>
              <a:t>Central</a:t>
            </a:r>
            <a:endParaRPr lang="en-GB" sz="800" dirty="0"/>
          </a:p>
        </p:txBody>
      </p:sp>
      <p:cxnSp>
        <p:nvCxnSpPr>
          <p:cNvPr id="99" name="Straight Connector 98"/>
          <p:cNvCxnSpPr>
            <a:stCxn id="13" idx="2"/>
          </p:cNvCxnSpPr>
          <p:nvPr/>
        </p:nvCxnSpPr>
        <p:spPr>
          <a:xfrm>
            <a:off x="4440195" y="2439696"/>
            <a:ext cx="0" cy="19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4502900" y="2784974"/>
            <a:ext cx="1385378" cy="58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4572000" y="2902784"/>
            <a:ext cx="125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Principal Planning Officer East</a:t>
            </a:r>
            <a:endParaRPr lang="en-GB" sz="800" dirty="0"/>
          </a:p>
        </p:txBody>
      </p:sp>
      <p:sp>
        <p:nvSpPr>
          <p:cNvPr id="108" name="Rectangle 107"/>
          <p:cNvSpPr/>
          <p:nvPr/>
        </p:nvSpPr>
        <p:spPr>
          <a:xfrm>
            <a:off x="4470537" y="3679090"/>
            <a:ext cx="1408670" cy="1008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TextBox 108"/>
          <p:cNvSpPr txBox="1"/>
          <p:nvPr/>
        </p:nvSpPr>
        <p:spPr>
          <a:xfrm>
            <a:off x="4502900" y="3772743"/>
            <a:ext cx="1271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2x Senior Planner</a:t>
            </a:r>
          </a:p>
          <a:p>
            <a:pPr algn="ctr"/>
            <a:r>
              <a:rPr lang="en-GB" sz="800" dirty="0" smtClean="0"/>
              <a:t>1x Planning Officer</a:t>
            </a:r>
          </a:p>
          <a:p>
            <a:pPr algn="ctr"/>
            <a:r>
              <a:rPr lang="en-GB" sz="800" dirty="0" smtClean="0"/>
              <a:t>1x Enforcement Officer</a:t>
            </a:r>
          </a:p>
          <a:p>
            <a:pPr algn="ctr"/>
            <a:r>
              <a:rPr lang="en-GB" sz="800" dirty="0" smtClean="0"/>
              <a:t>1x Planning Apprentice</a:t>
            </a:r>
            <a:endParaRPr lang="en-GB" sz="800" dirty="0"/>
          </a:p>
        </p:txBody>
      </p:sp>
      <p:sp>
        <p:nvSpPr>
          <p:cNvPr id="110" name="Rectangle 109"/>
          <p:cNvSpPr/>
          <p:nvPr/>
        </p:nvSpPr>
        <p:spPr>
          <a:xfrm>
            <a:off x="5943840" y="2784974"/>
            <a:ext cx="1408670" cy="58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6009968" y="2902784"/>
            <a:ext cx="1189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Cranbrook New Community Manager</a:t>
            </a:r>
            <a:endParaRPr lang="en-GB" sz="800" dirty="0"/>
          </a:p>
        </p:txBody>
      </p:sp>
      <p:sp>
        <p:nvSpPr>
          <p:cNvPr id="112" name="Rectangle 111"/>
          <p:cNvSpPr/>
          <p:nvPr/>
        </p:nvSpPr>
        <p:spPr>
          <a:xfrm>
            <a:off x="5943840" y="3692082"/>
            <a:ext cx="1408670" cy="995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TextBox 112"/>
          <p:cNvSpPr txBox="1"/>
          <p:nvPr/>
        </p:nvSpPr>
        <p:spPr>
          <a:xfrm>
            <a:off x="6009968" y="3772743"/>
            <a:ext cx="1264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1x New Community Officer</a:t>
            </a:r>
          </a:p>
          <a:p>
            <a:pPr algn="ctr"/>
            <a:r>
              <a:rPr lang="en-GB" sz="800" dirty="0" smtClean="0"/>
              <a:t>1x Senior Planner</a:t>
            </a:r>
          </a:p>
          <a:p>
            <a:pPr algn="ctr"/>
            <a:r>
              <a:rPr lang="en-GB" sz="800" dirty="0" smtClean="0"/>
              <a:t>1x Planning Officer</a:t>
            </a:r>
          </a:p>
          <a:p>
            <a:pPr algn="ctr"/>
            <a:r>
              <a:rPr lang="en-GB" sz="800" dirty="0" smtClean="0"/>
              <a:t>1x Urban Designer</a:t>
            </a:r>
            <a:endParaRPr lang="en-GB" sz="800" dirty="0"/>
          </a:p>
        </p:txBody>
      </p:sp>
      <p:sp>
        <p:nvSpPr>
          <p:cNvPr id="114" name="Rectangle 113"/>
          <p:cNvSpPr/>
          <p:nvPr/>
        </p:nvSpPr>
        <p:spPr>
          <a:xfrm>
            <a:off x="7418638" y="2784974"/>
            <a:ext cx="1408670" cy="591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7548532" y="2861538"/>
            <a:ext cx="1091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Development Delivery Project Manager</a:t>
            </a:r>
            <a:endParaRPr lang="en-GB" sz="800" dirty="0"/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2269559" y="2632990"/>
            <a:ext cx="2170636" cy="6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440195" y="2639468"/>
            <a:ext cx="3682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66" idx="0"/>
          </p:cNvCxnSpPr>
          <p:nvPr/>
        </p:nvCxnSpPr>
        <p:spPr>
          <a:xfrm>
            <a:off x="2269559" y="2639468"/>
            <a:ext cx="1557" cy="13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6" idx="0"/>
          </p:cNvCxnSpPr>
          <p:nvPr/>
        </p:nvCxnSpPr>
        <p:spPr>
          <a:xfrm flipH="1" flipV="1">
            <a:off x="3734148" y="2617460"/>
            <a:ext cx="1712" cy="153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06" idx="0"/>
          </p:cNvCxnSpPr>
          <p:nvPr/>
        </p:nvCxnSpPr>
        <p:spPr>
          <a:xfrm flipV="1">
            <a:off x="5195589" y="2639468"/>
            <a:ext cx="0" cy="14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10" idx="0"/>
          </p:cNvCxnSpPr>
          <p:nvPr/>
        </p:nvCxnSpPr>
        <p:spPr>
          <a:xfrm flipH="1" flipV="1">
            <a:off x="6642401" y="2632990"/>
            <a:ext cx="5774" cy="15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14" idx="0"/>
          </p:cNvCxnSpPr>
          <p:nvPr/>
        </p:nvCxnSpPr>
        <p:spPr>
          <a:xfrm>
            <a:off x="8122973" y="2639468"/>
            <a:ext cx="0" cy="14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92" idx="0"/>
          </p:cNvCxnSpPr>
          <p:nvPr/>
        </p:nvCxnSpPr>
        <p:spPr>
          <a:xfrm flipV="1">
            <a:off x="2257878" y="3241338"/>
            <a:ext cx="11681" cy="446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96" idx="2"/>
            <a:endCxn id="94" idx="0"/>
          </p:cNvCxnSpPr>
          <p:nvPr/>
        </p:nvCxnSpPr>
        <p:spPr>
          <a:xfrm flipH="1">
            <a:off x="3712178" y="3370941"/>
            <a:ext cx="23682" cy="29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06" idx="2"/>
            <a:endCxn id="108" idx="0"/>
          </p:cNvCxnSpPr>
          <p:nvPr/>
        </p:nvCxnSpPr>
        <p:spPr>
          <a:xfrm flipH="1">
            <a:off x="5174872" y="3370942"/>
            <a:ext cx="20717" cy="30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12" idx="0"/>
            <a:endCxn id="110" idx="2"/>
          </p:cNvCxnSpPr>
          <p:nvPr/>
        </p:nvCxnSpPr>
        <p:spPr>
          <a:xfrm flipV="1">
            <a:off x="6648175" y="3370942"/>
            <a:ext cx="0" cy="321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9179741" y="2910056"/>
            <a:ext cx="1408670" cy="568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/>
          <p:cNvSpPr/>
          <p:nvPr/>
        </p:nvSpPr>
        <p:spPr>
          <a:xfrm>
            <a:off x="7690941" y="3866211"/>
            <a:ext cx="1408670" cy="1067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/>
          <p:cNvSpPr/>
          <p:nvPr/>
        </p:nvSpPr>
        <p:spPr>
          <a:xfrm>
            <a:off x="9172784" y="3876341"/>
            <a:ext cx="1408670" cy="1056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TextBox 152"/>
          <p:cNvSpPr txBox="1"/>
          <p:nvPr/>
        </p:nvSpPr>
        <p:spPr>
          <a:xfrm>
            <a:off x="9201667" y="3029636"/>
            <a:ext cx="1311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1x Principal Building Control Surveyor</a:t>
            </a:r>
            <a:endParaRPr lang="en-GB" sz="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7746656" y="3876341"/>
            <a:ext cx="1298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2x Building Control Surveyor</a:t>
            </a:r>
          </a:p>
          <a:p>
            <a:pPr algn="ctr"/>
            <a:r>
              <a:rPr lang="en-GB" sz="800" dirty="0" smtClean="0"/>
              <a:t>1x Building Control Assistant</a:t>
            </a:r>
          </a:p>
          <a:p>
            <a:pPr algn="ctr"/>
            <a:r>
              <a:rPr lang="en-GB" sz="800" dirty="0" smtClean="0"/>
              <a:t>1x Technical Support Officer</a:t>
            </a:r>
            <a:endParaRPr lang="en-GB" sz="800" dirty="0"/>
          </a:p>
        </p:txBody>
      </p:sp>
      <p:sp>
        <p:nvSpPr>
          <p:cNvPr id="155" name="TextBox 154"/>
          <p:cNvSpPr txBox="1"/>
          <p:nvPr/>
        </p:nvSpPr>
        <p:spPr>
          <a:xfrm>
            <a:off x="9201667" y="3938494"/>
            <a:ext cx="1311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2x Senior Building Control Surveyor</a:t>
            </a:r>
          </a:p>
          <a:p>
            <a:pPr algn="ctr"/>
            <a:r>
              <a:rPr lang="en-GB" sz="800" dirty="0" smtClean="0"/>
              <a:t>3x Building Control Surveyor (1xp/t)</a:t>
            </a:r>
          </a:p>
          <a:p>
            <a:pPr algn="ctr"/>
            <a:r>
              <a:rPr lang="en-GB" sz="800" dirty="0" smtClean="0"/>
              <a:t>2x Technical Support Officer (2xp/t)</a:t>
            </a:r>
          </a:p>
          <a:p>
            <a:pPr algn="ctr"/>
            <a:r>
              <a:rPr lang="en-GB" sz="800" dirty="0" smtClean="0"/>
              <a:t>1x Apprentice</a:t>
            </a:r>
            <a:endParaRPr lang="en-GB" sz="8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0757272" y="2152885"/>
            <a:ext cx="12311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Planning Policy Manager</a:t>
            </a:r>
            <a:endParaRPr lang="en-GB" sz="8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0757272" y="3092370"/>
            <a:ext cx="1205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2x Senior Planning Officer (2xp/t)</a:t>
            </a:r>
          </a:p>
          <a:p>
            <a:pPr algn="ctr"/>
            <a:r>
              <a:rPr lang="en-GB" sz="800" dirty="0" smtClean="0"/>
              <a:t>3xPlanning Policy Officer (1xp/t)</a:t>
            </a:r>
          </a:p>
          <a:p>
            <a:pPr algn="ctr"/>
            <a:r>
              <a:rPr lang="en-GB" sz="800" dirty="0" smtClean="0"/>
              <a:t>1x Neighbourhood Plans Officer</a:t>
            </a:r>
          </a:p>
          <a:p>
            <a:pPr algn="ctr"/>
            <a:r>
              <a:rPr lang="en-GB" sz="800" dirty="0" smtClean="0"/>
              <a:t>1x Technical &amp; Administrative Assistant (p/t)</a:t>
            </a:r>
          </a:p>
          <a:p>
            <a:pPr algn="ctr"/>
            <a:r>
              <a:rPr lang="en-GB" sz="800" dirty="0" smtClean="0"/>
              <a:t>1x Technical Support &amp; Monitoring Officer Assistant</a:t>
            </a:r>
            <a:endParaRPr lang="en-GB" sz="800" dirty="0"/>
          </a:p>
        </p:txBody>
      </p:sp>
      <p:cxnSp>
        <p:nvCxnSpPr>
          <p:cNvPr id="159" name="Straight Connector 158"/>
          <p:cNvCxnSpPr>
            <a:stCxn id="15" idx="2"/>
            <a:endCxn id="68" idx="0"/>
          </p:cNvCxnSpPr>
          <p:nvPr/>
        </p:nvCxnSpPr>
        <p:spPr>
          <a:xfrm>
            <a:off x="11372850" y="2555674"/>
            <a:ext cx="0" cy="47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4" idx="2"/>
          </p:cNvCxnSpPr>
          <p:nvPr/>
        </p:nvCxnSpPr>
        <p:spPr>
          <a:xfrm>
            <a:off x="8961705" y="2532828"/>
            <a:ext cx="0" cy="252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V="1">
            <a:off x="8961705" y="2784973"/>
            <a:ext cx="92237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endCxn id="150" idx="0"/>
          </p:cNvCxnSpPr>
          <p:nvPr/>
        </p:nvCxnSpPr>
        <p:spPr>
          <a:xfrm>
            <a:off x="9877119" y="2784973"/>
            <a:ext cx="6957" cy="125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50" idx="2"/>
            <a:endCxn id="152" idx="0"/>
          </p:cNvCxnSpPr>
          <p:nvPr/>
        </p:nvCxnSpPr>
        <p:spPr>
          <a:xfrm flipH="1">
            <a:off x="9877119" y="3478467"/>
            <a:ext cx="6957" cy="39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8961705" y="2784973"/>
            <a:ext cx="0" cy="902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8395695" y="3687626"/>
            <a:ext cx="566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154" idx="0"/>
          </p:cNvCxnSpPr>
          <p:nvPr/>
        </p:nvCxnSpPr>
        <p:spPr>
          <a:xfrm flipH="1">
            <a:off x="8395695" y="3687626"/>
            <a:ext cx="882" cy="18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45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Strata Service Solutions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Corri Gribble</dc:creator>
  <cp:lastModifiedBy>Corri Gribble</cp:lastModifiedBy>
  <cp:revision>9</cp:revision>
  <dcterms:created xsi:type="dcterms:W3CDTF">2023-01-04T12:45:09Z</dcterms:created>
  <dcterms:modified xsi:type="dcterms:W3CDTF">2023-02-02T12:00:17Z</dcterms:modified>
</cp:coreProperties>
</file>