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9F5822-7F24-47CB-9D6F-9F1CA33F649F}" v="168" dt="2023-10-26T09:40:47.0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a Fellows" userId="a11d91a6-bf3a-48de-86aa-608acd01c215" providerId="ADAL" clId="{1E9F5822-7F24-47CB-9D6F-9F1CA33F649F}"/>
    <pc:docChg chg="custSel modSld">
      <pc:chgData name="Joanna Fellows" userId="a11d91a6-bf3a-48de-86aa-608acd01c215" providerId="ADAL" clId="{1E9F5822-7F24-47CB-9D6F-9F1CA33F649F}" dt="2023-10-26T09:40:47.054" v="206"/>
      <pc:docMkLst>
        <pc:docMk/>
      </pc:docMkLst>
      <pc:sldChg chg="delSp modSp mod">
        <pc:chgData name="Joanna Fellows" userId="a11d91a6-bf3a-48de-86aa-608acd01c215" providerId="ADAL" clId="{1E9F5822-7F24-47CB-9D6F-9F1CA33F649F}" dt="2023-10-26T09:40:47.054" v="206"/>
        <pc:sldMkLst>
          <pc:docMk/>
          <pc:sldMk cId="1177342651" sldId="257"/>
        </pc:sldMkLst>
        <pc:spChg chg="mod">
          <ac:chgData name="Joanna Fellows" userId="a11d91a6-bf3a-48de-86aa-608acd01c215" providerId="ADAL" clId="{1E9F5822-7F24-47CB-9D6F-9F1CA33F649F}" dt="2023-10-26T09:34:45.099" v="43" actId="1076"/>
          <ac:spMkLst>
            <pc:docMk/>
            <pc:sldMk cId="1177342651" sldId="257"/>
            <ac:spMk id="2" creationId="{D84C8C93-367C-E239-97BC-774BC8911896}"/>
          </ac:spMkLst>
        </pc:spChg>
        <pc:spChg chg="del">
          <ac:chgData name="Joanna Fellows" userId="a11d91a6-bf3a-48de-86aa-608acd01c215" providerId="ADAL" clId="{1E9F5822-7F24-47CB-9D6F-9F1CA33F649F}" dt="2023-10-26T09:35:49.346" v="138" actId="478"/>
          <ac:spMkLst>
            <pc:docMk/>
            <pc:sldMk cId="1177342651" sldId="257"/>
            <ac:spMk id="5" creationId="{C6E3FEFE-FFBD-5982-53AC-4B019D021AA4}"/>
          </ac:spMkLst>
        </pc:spChg>
        <pc:graphicFrameChg chg="mod">
          <ac:chgData name="Joanna Fellows" userId="a11d91a6-bf3a-48de-86aa-608acd01c215" providerId="ADAL" clId="{1E9F5822-7F24-47CB-9D6F-9F1CA33F649F}" dt="2023-10-26T09:40:47.054" v="206"/>
          <ac:graphicFrameMkLst>
            <pc:docMk/>
            <pc:sldMk cId="1177342651" sldId="257"/>
            <ac:graphicFrameMk id="4" creationId="{92BAED03-9EB4-EC7B-D2A2-3925CE43ABAA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D3A7A0-9ECE-42F8-896E-7972742E293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10E28BA-E23D-4754-81F1-5469843EF5B9}">
      <dgm:prSet phldrT="[Text]"/>
      <dgm:spPr/>
      <dgm:t>
        <a:bodyPr/>
        <a:lstStyle/>
        <a:p>
          <a:r>
            <a:rPr lang="en-GB" dirty="0"/>
            <a:t>Corporate Lead – </a:t>
          </a:r>
        </a:p>
        <a:p>
          <a:r>
            <a:rPr lang="en-GB" dirty="0"/>
            <a:t>Human Resources</a:t>
          </a:r>
        </a:p>
      </dgm:t>
    </dgm:pt>
    <dgm:pt modelId="{6A257651-EA46-46D3-8DF1-D6D9EA9D13E5}" type="parTrans" cxnId="{A6AFF920-42AC-496D-8708-5D2B22D13450}">
      <dgm:prSet/>
      <dgm:spPr/>
      <dgm:t>
        <a:bodyPr/>
        <a:lstStyle/>
        <a:p>
          <a:endParaRPr lang="en-GB"/>
        </a:p>
      </dgm:t>
    </dgm:pt>
    <dgm:pt modelId="{AC7DA6DD-35AB-4410-B2E3-F555D0C48FC8}" type="sibTrans" cxnId="{A6AFF920-42AC-496D-8708-5D2B22D13450}">
      <dgm:prSet/>
      <dgm:spPr/>
      <dgm:t>
        <a:bodyPr/>
        <a:lstStyle/>
        <a:p>
          <a:endParaRPr lang="en-GB"/>
        </a:p>
      </dgm:t>
    </dgm:pt>
    <dgm:pt modelId="{CD96378E-9654-415F-8BB6-F4A4BB065F7D}">
      <dgm:prSet phldrT="[Text]"/>
      <dgm:spPr/>
      <dgm:t>
        <a:bodyPr/>
        <a:lstStyle/>
        <a:p>
          <a:r>
            <a:rPr lang="en-GB" dirty="0"/>
            <a:t>Payroll &amp; HR Support Manager</a:t>
          </a:r>
        </a:p>
      </dgm:t>
    </dgm:pt>
    <dgm:pt modelId="{DC507367-37BC-4CB9-AB36-57828185E0CE}" type="parTrans" cxnId="{1FB2F12F-6B1E-4F46-B6D0-39217833CD7C}">
      <dgm:prSet/>
      <dgm:spPr/>
      <dgm:t>
        <a:bodyPr/>
        <a:lstStyle/>
        <a:p>
          <a:endParaRPr lang="en-GB"/>
        </a:p>
      </dgm:t>
    </dgm:pt>
    <dgm:pt modelId="{FDC1EDF7-DA6A-4E14-83F5-041803828BBB}" type="sibTrans" cxnId="{1FB2F12F-6B1E-4F46-B6D0-39217833CD7C}">
      <dgm:prSet/>
      <dgm:spPr/>
      <dgm:t>
        <a:bodyPr/>
        <a:lstStyle/>
        <a:p>
          <a:endParaRPr lang="en-GB"/>
        </a:p>
      </dgm:t>
    </dgm:pt>
    <dgm:pt modelId="{5E7633CA-5232-478C-9173-25F6B16F6763}">
      <dgm:prSet phldrT="[Text]"/>
      <dgm:spPr/>
      <dgm:t>
        <a:bodyPr/>
        <a:lstStyle/>
        <a:p>
          <a:r>
            <a:rPr lang="en-GB" dirty="0"/>
            <a:t>PA to Interim Chief Executives</a:t>
          </a:r>
        </a:p>
      </dgm:t>
    </dgm:pt>
    <dgm:pt modelId="{807A5F96-D0EB-4876-8D58-3E193D308170}" type="parTrans" cxnId="{3FBD871F-5B0D-449F-9B21-A1B09510DC52}">
      <dgm:prSet/>
      <dgm:spPr/>
      <dgm:t>
        <a:bodyPr/>
        <a:lstStyle/>
        <a:p>
          <a:endParaRPr lang="en-GB"/>
        </a:p>
      </dgm:t>
    </dgm:pt>
    <dgm:pt modelId="{4753A774-6F26-49D9-8F0A-F34789C0F38C}" type="sibTrans" cxnId="{3FBD871F-5B0D-449F-9B21-A1B09510DC52}">
      <dgm:prSet/>
      <dgm:spPr/>
      <dgm:t>
        <a:bodyPr/>
        <a:lstStyle/>
        <a:p>
          <a:endParaRPr lang="en-GB"/>
        </a:p>
      </dgm:t>
    </dgm:pt>
    <dgm:pt modelId="{DC805DD6-BE0D-4658-B0E7-FDF544EFEC94}">
      <dgm:prSet phldrT="[Text]"/>
      <dgm:spPr/>
      <dgm:t>
        <a:bodyPr/>
        <a:lstStyle/>
        <a:p>
          <a:r>
            <a:rPr lang="en-GB" dirty="0"/>
            <a:t>Payroll &amp; Systems Support Officer</a:t>
          </a:r>
        </a:p>
      </dgm:t>
    </dgm:pt>
    <dgm:pt modelId="{16CA4289-D013-4569-AF9A-BAF676029215}" type="parTrans" cxnId="{94CEAB30-959B-4453-868A-8848C59301DB}">
      <dgm:prSet/>
      <dgm:spPr/>
      <dgm:t>
        <a:bodyPr/>
        <a:lstStyle/>
        <a:p>
          <a:endParaRPr lang="en-GB"/>
        </a:p>
      </dgm:t>
    </dgm:pt>
    <dgm:pt modelId="{06C0B050-BF79-4D4B-A2DD-73E1616DA3F4}" type="sibTrans" cxnId="{94CEAB30-959B-4453-868A-8848C59301DB}">
      <dgm:prSet/>
      <dgm:spPr/>
      <dgm:t>
        <a:bodyPr/>
        <a:lstStyle/>
        <a:p>
          <a:endParaRPr lang="en-GB"/>
        </a:p>
      </dgm:t>
    </dgm:pt>
    <dgm:pt modelId="{2FB70243-BD8F-4CE5-8B7C-33C3C6717732}">
      <dgm:prSet phldrT="[Text]"/>
      <dgm:spPr/>
      <dgm:t>
        <a:bodyPr/>
        <a:lstStyle/>
        <a:p>
          <a:r>
            <a:rPr lang="en-GB" dirty="0"/>
            <a:t>HR Business Partners x4</a:t>
          </a:r>
        </a:p>
      </dgm:t>
    </dgm:pt>
    <dgm:pt modelId="{50029D0C-B3B2-43FB-87B6-83779014EE65}" type="parTrans" cxnId="{9011D8E1-7E78-4521-83C2-AE3AD7805620}">
      <dgm:prSet/>
      <dgm:spPr/>
      <dgm:t>
        <a:bodyPr/>
        <a:lstStyle/>
        <a:p>
          <a:endParaRPr lang="en-GB"/>
        </a:p>
      </dgm:t>
    </dgm:pt>
    <dgm:pt modelId="{2ED16242-E283-4BBC-B403-B6D18604D2C0}" type="sibTrans" cxnId="{9011D8E1-7E78-4521-83C2-AE3AD7805620}">
      <dgm:prSet/>
      <dgm:spPr/>
      <dgm:t>
        <a:bodyPr/>
        <a:lstStyle/>
        <a:p>
          <a:endParaRPr lang="en-GB"/>
        </a:p>
      </dgm:t>
    </dgm:pt>
    <dgm:pt modelId="{E19A0306-D3FA-44FF-81DE-BCD9FFB5E332}">
      <dgm:prSet phldrT="[Text]"/>
      <dgm:spPr/>
      <dgm:t>
        <a:bodyPr/>
        <a:lstStyle/>
        <a:p>
          <a:r>
            <a:rPr lang="en-GB" dirty="0"/>
            <a:t>HR Advisor</a:t>
          </a:r>
        </a:p>
      </dgm:t>
    </dgm:pt>
    <dgm:pt modelId="{41B13BD5-09CA-43ED-B560-70BF2E3E279A}" type="parTrans" cxnId="{B9C3F3EF-51C9-4357-9DAA-9246CAC57D6B}">
      <dgm:prSet/>
      <dgm:spPr/>
      <dgm:t>
        <a:bodyPr/>
        <a:lstStyle/>
        <a:p>
          <a:endParaRPr lang="en-GB"/>
        </a:p>
      </dgm:t>
    </dgm:pt>
    <dgm:pt modelId="{C4DD471B-30F8-443C-8D7C-37E7A4B7BF53}" type="sibTrans" cxnId="{B9C3F3EF-51C9-4357-9DAA-9246CAC57D6B}">
      <dgm:prSet/>
      <dgm:spPr/>
      <dgm:t>
        <a:bodyPr/>
        <a:lstStyle/>
        <a:p>
          <a:endParaRPr lang="en-GB"/>
        </a:p>
      </dgm:t>
    </dgm:pt>
    <dgm:pt modelId="{FDCE86EB-16A9-465A-9A4B-127876577560}">
      <dgm:prSet phldrT="[Text]"/>
      <dgm:spPr/>
      <dgm:t>
        <a:bodyPr/>
        <a:lstStyle/>
        <a:p>
          <a:r>
            <a:rPr lang="en-GB" dirty="0"/>
            <a:t>Learning &amp; Development Support Officer</a:t>
          </a:r>
        </a:p>
      </dgm:t>
    </dgm:pt>
    <dgm:pt modelId="{74262B8B-C8EA-437C-9582-F591B7635C3B}" type="parTrans" cxnId="{4C7BAAB4-32DC-4E69-AE4A-BD3BF02D62F0}">
      <dgm:prSet/>
      <dgm:spPr/>
      <dgm:t>
        <a:bodyPr/>
        <a:lstStyle/>
        <a:p>
          <a:endParaRPr lang="en-GB"/>
        </a:p>
      </dgm:t>
    </dgm:pt>
    <dgm:pt modelId="{EAC7496B-4D70-4284-A30D-F49BD7AE7D61}" type="sibTrans" cxnId="{4C7BAAB4-32DC-4E69-AE4A-BD3BF02D62F0}">
      <dgm:prSet/>
      <dgm:spPr/>
      <dgm:t>
        <a:bodyPr/>
        <a:lstStyle/>
        <a:p>
          <a:endParaRPr lang="en-GB"/>
        </a:p>
      </dgm:t>
    </dgm:pt>
    <dgm:pt modelId="{6EECB2B3-C299-4F16-AD00-191634493E04}">
      <dgm:prSet phldrT="[Text]"/>
      <dgm:spPr/>
      <dgm:t>
        <a:bodyPr/>
        <a:lstStyle/>
        <a:p>
          <a:r>
            <a:rPr lang="en-GB" dirty="0"/>
            <a:t>HR Support Apprentice</a:t>
          </a:r>
        </a:p>
      </dgm:t>
    </dgm:pt>
    <dgm:pt modelId="{73750B33-A88E-45DB-BEB9-BE2FD425BD86}" type="parTrans" cxnId="{F85DD815-E089-44B6-BA28-104E77689AF7}">
      <dgm:prSet/>
      <dgm:spPr/>
      <dgm:t>
        <a:bodyPr/>
        <a:lstStyle/>
        <a:p>
          <a:endParaRPr lang="en-GB"/>
        </a:p>
      </dgm:t>
    </dgm:pt>
    <dgm:pt modelId="{D0493346-17C9-44D1-A556-9D3698843D2A}" type="sibTrans" cxnId="{F85DD815-E089-44B6-BA28-104E77689AF7}">
      <dgm:prSet/>
      <dgm:spPr/>
      <dgm:t>
        <a:bodyPr/>
        <a:lstStyle/>
        <a:p>
          <a:endParaRPr lang="en-GB"/>
        </a:p>
      </dgm:t>
    </dgm:pt>
    <dgm:pt modelId="{8E29AEB8-04B8-43F8-AEDC-699CF7175B46}">
      <dgm:prSet/>
      <dgm:spPr/>
      <dgm:t>
        <a:bodyPr/>
        <a:lstStyle/>
        <a:p>
          <a:r>
            <a:rPr lang="en-GB" dirty="0"/>
            <a:t>HR Advisor (Housing)</a:t>
          </a:r>
        </a:p>
      </dgm:t>
    </dgm:pt>
    <dgm:pt modelId="{EBE6F59E-5B91-41AA-8D66-CA8A5331B773}" type="parTrans" cxnId="{77781F23-DBA2-4F74-BD91-B715C46FCF72}">
      <dgm:prSet/>
      <dgm:spPr/>
      <dgm:t>
        <a:bodyPr/>
        <a:lstStyle/>
        <a:p>
          <a:endParaRPr lang="en-GB"/>
        </a:p>
      </dgm:t>
    </dgm:pt>
    <dgm:pt modelId="{70646EE8-D870-4A70-8913-D316E02C61EF}" type="sibTrans" cxnId="{77781F23-DBA2-4F74-BD91-B715C46FCF72}">
      <dgm:prSet/>
      <dgm:spPr/>
      <dgm:t>
        <a:bodyPr/>
        <a:lstStyle/>
        <a:p>
          <a:endParaRPr lang="en-GB"/>
        </a:p>
      </dgm:t>
    </dgm:pt>
    <dgm:pt modelId="{3D8D87C9-AE3D-4454-BA54-065698122CAD}">
      <dgm:prSet/>
      <dgm:spPr/>
      <dgm:t>
        <a:bodyPr/>
        <a:lstStyle/>
        <a:p>
          <a:r>
            <a:rPr lang="en-GB" dirty="0"/>
            <a:t>PA to SLT</a:t>
          </a:r>
        </a:p>
      </dgm:t>
    </dgm:pt>
    <dgm:pt modelId="{7DD7BA1C-A3CE-4E01-97CD-2B1F06E7DE75}" type="sibTrans" cxnId="{DDD0356A-09E3-4CFC-A4F1-E9B6AD0376BC}">
      <dgm:prSet/>
      <dgm:spPr/>
      <dgm:t>
        <a:bodyPr/>
        <a:lstStyle/>
        <a:p>
          <a:endParaRPr lang="en-GB"/>
        </a:p>
      </dgm:t>
    </dgm:pt>
    <dgm:pt modelId="{CFD84765-D1D9-4C92-BC96-6BE87C8ACA95}" type="parTrans" cxnId="{DDD0356A-09E3-4CFC-A4F1-E9B6AD0376BC}">
      <dgm:prSet/>
      <dgm:spPr/>
      <dgm:t>
        <a:bodyPr/>
        <a:lstStyle/>
        <a:p>
          <a:endParaRPr lang="en-GB"/>
        </a:p>
      </dgm:t>
    </dgm:pt>
    <dgm:pt modelId="{FD77D422-6D31-42A5-8F07-29A424D2CD8A}">
      <dgm:prSet phldrT="[Text]"/>
      <dgm:spPr/>
      <dgm:t>
        <a:bodyPr/>
        <a:lstStyle/>
        <a:p>
          <a:r>
            <a:rPr lang="en-GB" dirty="0"/>
            <a:t>Assistant Payroll Officer</a:t>
          </a:r>
        </a:p>
      </dgm:t>
    </dgm:pt>
    <dgm:pt modelId="{0E92C8BA-6F5B-4AEC-BF4C-DE50F38B07F0}" type="parTrans" cxnId="{664A50A1-C804-48A7-9766-FD1C1EF78B50}">
      <dgm:prSet/>
      <dgm:spPr/>
    </dgm:pt>
    <dgm:pt modelId="{7D96C4E6-32EA-4964-B5AD-C1CBE65E300D}" type="sibTrans" cxnId="{664A50A1-C804-48A7-9766-FD1C1EF78B50}">
      <dgm:prSet/>
      <dgm:spPr/>
    </dgm:pt>
    <dgm:pt modelId="{B160D551-2D63-4E2F-90D5-1516E9AF25A7}">
      <dgm:prSet phldrT="[Text]"/>
      <dgm:spPr/>
      <dgm:t>
        <a:bodyPr/>
        <a:lstStyle/>
        <a:p>
          <a:r>
            <a:rPr lang="en-GB"/>
            <a:t>HR Support Officers x2</a:t>
          </a:r>
          <a:endParaRPr lang="en-GB" dirty="0"/>
        </a:p>
      </dgm:t>
    </dgm:pt>
    <dgm:pt modelId="{561C212B-E8AB-4FE2-A8E6-F26CA6123337}" type="parTrans" cxnId="{D20F531F-3E4F-4A5B-B294-F25866C12D1B}">
      <dgm:prSet/>
      <dgm:spPr/>
    </dgm:pt>
    <dgm:pt modelId="{16386929-43B8-43F3-B11B-E44208AF4DB3}" type="sibTrans" cxnId="{D20F531F-3E4F-4A5B-B294-F25866C12D1B}">
      <dgm:prSet/>
      <dgm:spPr/>
    </dgm:pt>
    <dgm:pt modelId="{9E185AFC-5B0D-491E-B109-A74B9572E29C}" type="pres">
      <dgm:prSet presAssocID="{D8D3A7A0-9ECE-42F8-896E-7972742E293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C248D4E-F436-4284-8C29-76467D9D3A15}" type="pres">
      <dgm:prSet presAssocID="{210E28BA-E23D-4754-81F1-5469843EF5B9}" presName="hierRoot1" presStyleCnt="0">
        <dgm:presLayoutVars>
          <dgm:hierBranch val="init"/>
        </dgm:presLayoutVars>
      </dgm:prSet>
      <dgm:spPr/>
    </dgm:pt>
    <dgm:pt modelId="{B728217F-CCB5-42AB-9B07-3DF0C6383C5E}" type="pres">
      <dgm:prSet presAssocID="{210E28BA-E23D-4754-81F1-5469843EF5B9}" presName="rootComposite1" presStyleCnt="0"/>
      <dgm:spPr/>
    </dgm:pt>
    <dgm:pt modelId="{96D9760C-CC9C-478A-8AFD-2658EF3388C5}" type="pres">
      <dgm:prSet presAssocID="{210E28BA-E23D-4754-81F1-5469843EF5B9}" presName="rootText1" presStyleLbl="node0" presStyleIdx="0" presStyleCnt="1">
        <dgm:presLayoutVars>
          <dgm:chPref val="3"/>
        </dgm:presLayoutVars>
      </dgm:prSet>
      <dgm:spPr/>
    </dgm:pt>
    <dgm:pt modelId="{87D0E98C-787B-415D-8217-29CF471CA901}" type="pres">
      <dgm:prSet presAssocID="{210E28BA-E23D-4754-81F1-5469843EF5B9}" presName="rootConnector1" presStyleLbl="node1" presStyleIdx="0" presStyleCnt="0"/>
      <dgm:spPr/>
    </dgm:pt>
    <dgm:pt modelId="{435C03D5-5872-40D8-8FCF-A55921BF807A}" type="pres">
      <dgm:prSet presAssocID="{210E28BA-E23D-4754-81F1-5469843EF5B9}" presName="hierChild2" presStyleCnt="0"/>
      <dgm:spPr/>
    </dgm:pt>
    <dgm:pt modelId="{1A9506BE-41F9-4569-AE59-A509A3BB5969}" type="pres">
      <dgm:prSet presAssocID="{807A5F96-D0EB-4876-8D58-3E193D308170}" presName="Name37" presStyleLbl="parChTrans1D2" presStyleIdx="0" presStyleCnt="6"/>
      <dgm:spPr/>
    </dgm:pt>
    <dgm:pt modelId="{79EE7AE4-BD4D-438D-9FBE-46A47C250F1E}" type="pres">
      <dgm:prSet presAssocID="{5E7633CA-5232-478C-9173-25F6B16F6763}" presName="hierRoot2" presStyleCnt="0">
        <dgm:presLayoutVars>
          <dgm:hierBranch val="init"/>
        </dgm:presLayoutVars>
      </dgm:prSet>
      <dgm:spPr/>
    </dgm:pt>
    <dgm:pt modelId="{64070322-1BE3-4AD8-A2FF-87DED58BEC0A}" type="pres">
      <dgm:prSet presAssocID="{5E7633CA-5232-478C-9173-25F6B16F6763}" presName="rootComposite" presStyleCnt="0"/>
      <dgm:spPr/>
    </dgm:pt>
    <dgm:pt modelId="{E423EB60-4F99-431C-87E8-683604A0940B}" type="pres">
      <dgm:prSet presAssocID="{5E7633CA-5232-478C-9173-25F6B16F6763}" presName="rootText" presStyleLbl="node2" presStyleIdx="0" presStyleCnt="6">
        <dgm:presLayoutVars>
          <dgm:chPref val="3"/>
        </dgm:presLayoutVars>
      </dgm:prSet>
      <dgm:spPr/>
    </dgm:pt>
    <dgm:pt modelId="{BFD9C472-D46F-46D6-B984-7C935FA4A52D}" type="pres">
      <dgm:prSet presAssocID="{5E7633CA-5232-478C-9173-25F6B16F6763}" presName="rootConnector" presStyleLbl="node2" presStyleIdx="0" presStyleCnt="6"/>
      <dgm:spPr/>
    </dgm:pt>
    <dgm:pt modelId="{B0D6D287-34AF-43C9-9D92-9CCAEAC29984}" type="pres">
      <dgm:prSet presAssocID="{5E7633CA-5232-478C-9173-25F6B16F6763}" presName="hierChild4" presStyleCnt="0"/>
      <dgm:spPr/>
    </dgm:pt>
    <dgm:pt modelId="{C1F2EF99-C980-4A99-A1A3-D32431B7A88E}" type="pres">
      <dgm:prSet presAssocID="{5E7633CA-5232-478C-9173-25F6B16F6763}" presName="hierChild5" presStyleCnt="0"/>
      <dgm:spPr/>
    </dgm:pt>
    <dgm:pt modelId="{339D771C-7A30-4E27-B823-2FE500EB3499}" type="pres">
      <dgm:prSet presAssocID="{CFD84765-D1D9-4C92-BC96-6BE87C8ACA95}" presName="Name37" presStyleLbl="parChTrans1D2" presStyleIdx="1" presStyleCnt="6"/>
      <dgm:spPr/>
    </dgm:pt>
    <dgm:pt modelId="{BF3936F4-320E-4DD0-B9F2-4B41840E7909}" type="pres">
      <dgm:prSet presAssocID="{3D8D87C9-AE3D-4454-BA54-065698122CAD}" presName="hierRoot2" presStyleCnt="0">
        <dgm:presLayoutVars>
          <dgm:hierBranch val="init"/>
        </dgm:presLayoutVars>
      </dgm:prSet>
      <dgm:spPr/>
    </dgm:pt>
    <dgm:pt modelId="{58A6A036-B59E-4385-9FC5-5F9B72DD5608}" type="pres">
      <dgm:prSet presAssocID="{3D8D87C9-AE3D-4454-BA54-065698122CAD}" presName="rootComposite" presStyleCnt="0"/>
      <dgm:spPr/>
    </dgm:pt>
    <dgm:pt modelId="{741F4B95-BE33-4136-8F93-FF5B9F152BF1}" type="pres">
      <dgm:prSet presAssocID="{3D8D87C9-AE3D-4454-BA54-065698122CAD}" presName="rootText" presStyleLbl="node2" presStyleIdx="1" presStyleCnt="6">
        <dgm:presLayoutVars>
          <dgm:chPref val="3"/>
        </dgm:presLayoutVars>
      </dgm:prSet>
      <dgm:spPr/>
    </dgm:pt>
    <dgm:pt modelId="{63A32D82-3DD7-430C-81C3-7F3F92AAA5CA}" type="pres">
      <dgm:prSet presAssocID="{3D8D87C9-AE3D-4454-BA54-065698122CAD}" presName="rootConnector" presStyleLbl="node2" presStyleIdx="1" presStyleCnt="6"/>
      <dgm:spPr/>
    </dgm:pt>
    <dgm:pt modelId="{DF9A6739-C138-4C61-A88D-5C18D599AE04}" type="pres">
      <dgm:prSet presAssocID="{3D8D87C9-AE3D-4454-BA54-065698122CAD}" presName="hierChild4" presStyleCnt="0"/>
      <dgm:spPr/>
    </dgm:pt>
    <dgm:pt modelId="{271A4F58-40DB-4524-A5FE-486E1DD97685}" type="pres">
      <dgm:prSet presAssocID="{3D8D87C9-AE3D-4454-BA54-065698122CAD}" presName="hierChild5" presStyleCnt="0"/>
      <dgm:spPr/>
    </dgm:pt>
    <dgm:pt modelId="{FEE9B0D3-56D6-4966-A8F8-70D3A7411F4B}" type="pres">
      <dgm:prSet presAssocID="{DC507367-37BC-4CB9-AB36-57828185E0CE}" presName="Name37" presStyleLbl="parChTrans1D2" presStyleIdx="2" presStyleCnt="6"/>
      <dgm:spPr/>
    </dgm:pt>
    <dgm:pt modelId="{E2D8B4FE-5FAE-4D30-B834-EBF756DDDFD2}" type="pres">
      <dgm:prSet presAssocID="{CD96378E-9654-415F-8BB6-F4A4BB065F7D}" presName="hierRoot2" presStyleCnt="0">
        <dgm:presLayoutVars>
          <dgm:hierBranch val="init"/>
        </dgm:presLayoutVars>
      </dgm:prSet>
      <dgm:spPr/>
    </dgm:pt>
    <dgm:pt modelId="{A838511A-E296-4CE0-95A7-73A2CD29EF73}" type="pres">
      <dgm:prSet presAssocID="{CD96378E-9654-415F-8BB6-F4A4BB065F7D}" presName="rootComposite" presStyleCnt="0"/>
      <dgm:spPr/>
    </dgm:pt>
    <dgm:pt modelId="{8A39483E-0A7A-4513-A03A-C0F0E3B8D852}" type="pres">
      <dgm:prSet presAssocID="{CD96378E-9654-415F-8BB6-F4A4BB065F7D}" presName="rootText" presStyleLbl="node2" presStyleIdx="2" presStyleCnt="6">
        <dgm:presLayoutVars>
          <dgm:chPref val="3"/>
        </dgm:presLayoutVars>
      </dgm:prSet>
      <dgm:spPr/>
    </dgm:pt>
    <dgm:pt modelId="{1B46E036-1FA8-4DC4-92F9-75B90919D186}" type="pres">
      <dgm:prSet presAssocID="{CD96378E-9654-415F-8BB6-F4A4BB065F7D}" presName="rootConnector" presStyleLbl="node2" presStyleIdx="2" presStyleCnt="6"/>
      <dgm:spPr/>
    </dgm:pt>
    <dgm:pt modelId="{7E9B6EED-B21C-4307-B1B9-26AA5B0C8B2D}" type="pres">
      <dgm:prSet presAssocID="{CD96378E-9654-415F-8BB6-F4A4BB065F7D}" presName="hierChild4" presStyleCnt="0"/>
      <dgm:spPr/>
    </dgm:pt>
    <dgm:pt modelId="{D14CDD09-EE35-411C-ACFB-43FB745D83EE}" type="pres">
      <dgm:prSet presAssocID="{16CA4289-D013-4569-AF9A-BAF676029215}" presName="Name37" presStyleLbl="parChTrans1D3" presStyleIdx="0" presStyleCnt="5"/>
      <dgm:spPr/>
    </dgm:pt>
    <dgm:pt modelId="{6FA8FAD5-211C-4A42-81B0-6629F212F318}" type="pres">
      <dgm:prSet presAssocID="{DC805DD6-BE0D-4658-B0E7-FDF544EFEC94}" presName="hierRoot2" presStyleCnt="0">
        <dgm:presLayoutVars>
          <dgm:hierBranch val="init"/>
        </dgm:presLayoutVars>
      </dgm:prSet>
      <dgm:spPr/>
    </dgm:pt>
    <dgm:pt modelId="{46D070AF-D0CD-4930-821C-950E9335207E}" type="pres">
      <dgm:prSet presAssocID="{DC805DD6-BE0D-4658-B0E7-FDF544EFEC94}" presName="rootComposite" presStyleCnt="0"/>
      <dgm:spPr/>
    </dgm:pt>
    <dgm:pt modelId="{90F30CCF-138D-4BD1-A52B-2B0056F2A8D3}" type="pres">
      <dgm:prSet presAssocID="{DC805DD6-BE0D-4658-B0E7-FDF544EFEC94}" presName="rootText" presStyleLbl="node3" presStyleIdx="0" presStyleCnt="5">
        <dgm:presLayoutVars>
          <dgm:chPref val="3"/>
        </dgm:presLayoutVars>
      </dgm:prSet>
      <dgm:spPr/>
    </dgm:pt>
    <dgm:pt modelId="{4F670EC7-7AEE-40DD-AD98-906443AEDF9E}" type="pres">
      <dgm:prSet presAssocID="{DC805DD6-BE0D-4658-B0E7-FDF544EFEC94}" presName="rootConnector" presStyleLbl="node3" presStyleIdx="0" presStyleCnt="5"/>
      <dgm:spPr/>
    </dgm:pt>
    <dgm:pt modelId="{A221B296-00B6-4D5C-8BB9-66218FE45633}" type="pres">
      <dgm:prSet presAssocID="{DC805DD6-BE0D-4658-B0E7-FDF544EFEC94}" presName="hierChild4" presStyleCnt="0"/>
      <dgm:spPr/>
    </dgm:pt>
    <dgm:pt modelId="{F80A086E-0DE0-45F6-8B78-873CE5B5D726}" type="pres">
      <dgm:prSet presAssocID="{DC805DD6-BE0D-4658-B0E7-FDF544EFEC94}" presName="hierChild5" presStyleCnt="0"/>
      <dgm:spPr/>
    </dgm:pt>
    <dgm:pt modelId="{A9D81AB2-E871-401E-9D40-30831DB890C2}" type="pres">
      <dgm:prSet presAssocID="{0E92C8BA-6F5B-4AEC-BF4C-DE50F38B07F0}" presName="Name37" presStyleLbl="parChTrans1D3" presStyleIdx="1" presStyleCnt="5"/>
      <dgm:spPr/>
    </dgm:pt>
    <dgm:pt modelId="{49DBC9D0-15D0-4D96-90C3-029DE191F8F5}" type="pres">
      <dgm:prSet presAssocID="{FD77D422-6D31-42A5-8F07-29A424D2CD8A}" presName="hierRoot2" presStyleCnt="0">
        <dgm:presLayoutVars>
          <dgm:hierBranch val="init"/>
        </dgm:presLayoutVars>
      </dgm:prSet>
      <dgm:spPr/>
    </dgm:pt>
    <dgm:pt modelId="{4B1E5AF8-E572-4AF2-B898-C1DA8F4D4440}" type="pres">
      <dgm:prSet presAssocID="{FD77D422-6D31-42A5-8F07-29A424D2CD8A}" presName="rootComposite" presStyleCnt="0"/>
      <dgm:spPr/>
    </dgm:pt>
    <dgm:pt modelId="{D7C9C4EA-1F60-439D-ABDE-142E7E72DD83}" type="pres">
      <dgm:prSet presAssocID="{FD77D422-6D31-42A5-8F07-29A424D2CD8A}" presName="rootText" presStyleLbl="node3" presStyleIdx="1" presStyleCnt="5">
        <dgm:presLayoutVars>
          <dgm:chPref val="3"/>
        </dgm:presLayoutVars>
      </dgm:prSet>
      <dgm:spPr/>
    </dgm:pt>
    <dgm:pt modelId="{26389ABE-6134-4318-B25F-D1061E3447A3}" type="pres">
      <dgm:prSet presAssocID="{FD77D422-6D31-42A5-8F07-29A424D2CD8A}" presName="rootConnector" presStyleLbl="node3" presStyleIdx="1" presStyleCnt="5"/>
      <dgm:spPr/>
    </dgm:pt>
    <dgm:pt modelId="{4DFA6402-1160-44A3-A12B-B9F3B7283116}" type="pres">
      <dgm:prSet presAssocID="{FD77D422-6D31-42A5-8F07-29A424D2CD8A}" presName="hierChild4" presStyleCnt="0"/>
      <dgm:spPr/>
    </dgm:pt>
    <dgm:pt modelId="{9350592C-897B-485D-B9D9-FCCD8C37A237}" type="pres">
      <dgm:prSet presAssocID="{FD77D422-6D31-42A5-8F07-29A424D2CD8A}" presName="hierChild5" presStyleCnt="0"/>
      <dgm:spPr/>
    </dgm:pt>
    <dgm:pt modelId="{50985B55-A0F1-47A7-A270-0F835E745773}" type="pres">
      <dgm:prSet presAssocID="{561C212B-E8AB-4FE2-A8E6-F26CA6123337}" presName="Name37" presStyleLbl="parChTrans1D3" presStyleIdx="2" presStyleCnt="5"/>
      <dgm:spPr/>
    </dgm:pt>
    <dgm:pt modelId="{7E2187BB-A422-4B38-90E6-2C743A1AD790}" type="pres">
      <dgm:prSet presAssocID="{B160D551-2D63-4E2F-90D5-1516E9AF25A7}" presName="hierRoot2" presStyleCnt="0">
        <dgm:presLayoutVars>
          <dgm:hierBranch val="init"/>
        </dgm:presLayoutVars>
      </dgm:prSet>
      <dgm:spPr/>
    </dgm:pt>
    <dgm:pt modelId="{D4536210-2AD8-4CBA-8ACE-E0B88E839DC1}" type="pres">
      <dgm:prSet presAssocID="{B160D551-2D63-4E2F-90D5-1516E9AF25A7}" presName="rootComposite" presStyleCnt="0"/>
      <dgm:spPr/>
    </dgm:pt>
    <dgm:pt modelId="{3803EED4-BD92-462D-85E4-587116D71408}" type="pres">
      <dgm:prSet presAssocID="{B160D551-2D63-4E2F-90D5-1516E9AF25A7}" presName="rootText" presStyleLbl="node3" presStyleIdx="2" presStyleCnt="5">
        <dgm:presLayoutVars>
          <dgm:chPref val="3"/>
        </dgm:presLayoutVars>
      </dgm:prSet>
      <dgm:spPr/>
    </dgm:pt>
    <dgm:pt modelId="{9D829520-EC1E-44D0-855C-377C2E67ADBE}" type="pres">
      <dgm:prSet presAssocID="{B160D551-2D63-4E2F-90D5-1516E9AF25A7}" presName="rootConnector" presStyleLbl="node3" presStyleIdx="2" presStyleCnt="5"/>
      <dgm:spPr/>
    </dgm:pt>
    <dgm:pt modelId="{93BC65FA-1552-4F8F-9BC2-479265F1296A}" type="pres">
      <dgm:prSet presAssocID="{B160D551-2D63-4E2F-90D5-1516E9AF25A7}" presName="hierChild4" presStyleCnt="0"/>
      <dgm:spPr/>
    </dgm:pt>
    <dgm:pt modelId="{42680CBE-89C9-4571-9C65-5D409E7CF9CF}" type="pres">
      <dgm:prSet presAssocID="{B160D551-2D63-4E2F-90D5-1516E9AF25A7}" presName="hierChild5" presStyleCnt="0"/>
      <dgm:spPr/>
    </dgm:pt>
    <dgm:pt modelId="{044E71C5-0871-4445-A821-AC9E627C386F}" type="pres">
      <dgm:prSet presAssocID="{CD96378E-9654-415F-8BB6-F4A4BB065F7D}" presName="hierChild5" presStyleCnt="0"/>
      <dgm:spPr/>
    </dgm:pt>
    <dgm:pt modelId="{A2CEA279-5202-4887-8659-3CF48AA44B60}" type="pres">
      <dgm:prSet presAssocID="{50029D0C-B3B2-43FB-87B6-83779014EE65}" presName="Name37" presStyleLbl="parChTrans1D2" presStyleIdx="3" presStyleCnt="6"/>
      <dgm:spPr/>
    </dgm:pt>
    <dgm:pt modelId="{8C438ABC-E599-427D-97A5-3A55DB3C3A02}" type="pres">
      <dgm:prSet presAssocID="{2FB70243-BD8F-4CE5-8B7C-33C3C6717732}" presName="hierRoot2" presStyleCnt="0">
        <dgm:presLayoutVars>
          <dgm:hierBranch val="r"/>
        </dgm:presLayoutVars>
      </dgm:prSet>
      <dgm:spPr/>
    </dgm:pt>
    <dgm:pt modelId="{8021DA23-AE37-4E76-A3FC-12975AB364CB}" type="pres">
      <dgm:prSet presAssocID="{2FB70243-BD8F-4CE5-8B7C-33C3C6717732}" presName="rootComposite" presStyleCnt="0"/>
      <dgm:spPr/>
    </dgm:pt>
    <dgm:pt modelId="{78FDB9ED-AFB3-4CAA-A222-935F8892DEED}" type="pres">
      <dgm:prSet presAssocID="{2FB70243-BD8F-4CE5-8B7C-33C3C6717732}" presName="rootText" presStyleLbl="node2" presStyleIdx="3" presStyleCnt="6">
        <dgm:presLayoutVars>
          <dgm:chPref val="3"/>
        </dgm:presLayoutVars>
      </dgm:prSet>
      <dgm:spPr/>
    </dgm:pt>
    <dgm:pt modelId="{D9B17839-E2D2-4639-B280-03D45053DAD1}" type="pres">
      <dgm:prSet presAssocID="{2FB70243-BD8F-4CE5-8B7C-33C3C6717732}" presName="rootConnector" presStyleLbl="node2" presStyleIdx="3" presStyleCnt="6"/>
      <dgm:spPr/>
    </dgm:pt>
    <dgm:pt modelId="{F8DD9202-309B-46C8-8174-2EF473A036B5}" type="pres">
      <dgm:prSet presAssocID="{2FB70243-BD8F-4CE5-8B7C-33C3C6717732}" presName="hierChild4" presStyleCnt="0"/>
      <dgm:spPr/>
    </dgm:pt>
    <dgm:pt modelId="{4AB685C8-2E6C-4068-824A-DF87ABAA5F07}" type="pres">
      <dgm:prSet presAssocID="{EBE6F59E-5B91-41AA-8D66-CA8A5331B773}" presName="Name50" presStyleLbl="parChTrans1D3" presStyleIdx="3" presStyleCnt="5"/>
      <dgm:spPr/>
    </dgm:pt>
    <dgm:pt modelId="{264EB004-069E-4619-A8F0-C6BF4DBA3F8F}" type="pres">
      <dgm:prSet presAssocID="{8E29AEB8-04B8-43F8-AEDC-699CF7175B46}" presName="hierRoot2" presStyleCnt="0">
        <dgm:presLayoutVars>
          <dgm:hierBranch val="init"/>
        </dgm:presLayoutVars>
      </dgm:prSet>
      <dgm:spPr/>
    </dgm:pt>
    <dgm:pt modelId="{B9712177-0234-4527-8804-27FE3708EF3A}" type="pres">
      <dgm:prSet presAssocID="{8E29AEB8-04B8-43F8-AEDC-699CF7175B46}" presName="rootComposite" presStyleCnt="0"/>
      <dgm:spPr/>
    </dgm:pt>
    <dgm:pt modelId="{E6039F68-02F7-4206-851A-AF9AFF3D3B1C}" type="pres">
      <dgm:prSet presAssocID="{8E29AEB8-04B8-43F8-AEDC-699CF7175B46}" presName="rootText" presStyleLbl="node3" presStyleIdx="3" presStyleCnt="5">
        <dgm:presLayoutVars>
          <dgm:chPref val="3"/>
        </dgm:presLayoutVars>
      </dgm:prSet>
      <dgm:spPr/>
    </dgm:pt>
    <dgm:pt modelId="{A67364B5-ECFD-4CC8-8122-C7165A4EA5EA}" type="pres">
      <dgm:prSet presAssocID="{8E29AEB8-04B8-43F8-AEDC-699CF7175B46}" presName="rootConnector" presStyleLbl="node3" presStyleIdx="3" presStyleCnt="5"/>
      <dgm:spPr/>
    </dgm:pt>
    <dgm:pt modelId="{EA86AA5D-842C-4437-A606-4EC857EEEF64}" type="pres">
      <dgm:prSet presAssocID="{8E29AEB8-04B8-43F8-AEDC-699CF7175B46}" presName="hierChild4" presStyleCnt="0"/>
      <dgm:spPr/>
    </dgm:pt>
    <dgm:pt modelId="{15E4060B-DCE4-41D9-8EAC-3AD1770421BF}" type="pres">
      <dgm:prSet presAssocID="{8E29AEB8-04B8-43F8-AEDC-699CF7175B46}" presName="hierChild5" presStyleCnt="0"/>
      <dgm:spPr/>
    </dgm:pt>
    <dgm:pt modelId="{D83038C7-5593-4A74-9F2B-CA6FCE55D0DA}" type="pres">
      <dgm:prSet presAssocID="{2FB70243-BD8F-4CE5-8B7C-33C3C6717732}" presName="hierChild5" presStyleCnt="0"/>
      <dgm:spPr/>
    </dgm:pt>
    <dgm:pt modelId="{B62A4F19-1989-4210-8EAC-8137385ABC68}" type="pres">
      <dgm:prSet presAssocID="{41B13BD5-09CA-43ED-B560-70BF2E3E279A}" presName="Name37" presStyleLbl="parChTrans1D2" presStyleIdx="4" presStyleCnt="6"/>
      <dgm:spPr/>
    </dgm:pt>
    <dgm:pt modelId="{45437881-5BAB-41A4-A8A4-658844D2A1B8}" type="pres">
      <dgm:prSet presAssocID="{E19A0306-D3FA-44FF-81DE-BCD9FFB5E332}" presName="hierRoot2" presStyleCnt="0">
        <dgm:presLayoutVars>
          <dgm:hierBranch val="r"/>
        </dgm:presLayoutVars>
      </dgm:prSet>
      <dgm:spPr/>
    </dgm:pt>
    <dgm:pt modelId="{52ACFCCE-3F23-461D-A14A-3B6281D79684}" type="pres">
      <dgm:prSet presAssocID="{E19A0306-D3FA-44FF-81DE-BCD9FFB5E332}" presName="rootComposite" presStyleCnt="0"/>
      <dgm:spPr/>
    </dgm:pt>
    <dgm:pt modelId="{B1699D43-AE72-403E-9266-4F864D6E54C5}" type="pres">
      <dgm:prSet presAssocID="{E19A0306-D3FA-44FF-81DE-BCD9FFB5E332}" presName="rootText" presStyleLbl="node2" presStyleIdx="4" presStyleCnt="6">
        <dgm:presLayoutVars>
          <dgm:chPref val="3"/>
        </dgm:presLayoutVars>
      </dgm:prSet>
      <dgm:spPr/>
    </dgm:pt>
    <dgm:pt modelId="{AB337F20-29EE-4AC8-A77D-31D0BFFDDA8B}" type="pres">
      <dgm:prSet presAssocID="{E19A0306-D3FA-44FF-81DE-BCD9FFB5E332}" presName="rootConnector" presStyleLbl="node2" presStyleIdx="4" presStyleCnt="6"/>
      <dgm:spPr/>
    </dgm:pt>
    <dgm:pt modelId="{7162C98F-A8D1-482C-A3DD-EB7B32CFA05D}" type="pres">
      <dgm:prSet presAssocID="{E19A0306-D3FA-44FF-81DE-BCD9FFB5E332}" presName="hierChild4" presStyleCnt="0"/>
      <dgm:spPr/>
    </dgm:pt>
    <dgm:pt modelId="{9F5DDB28-3106-4820-BCE6-684D4570BFC3}" type="pres">
      <dgm:prSet presAssocID="{73750B33-A88E-45DB-BEB9-BE2FD425BD86}" presName="Name50" presStyleLbl="parChTrans1D3" presStyleIdx="4" presStyleCnt="5"/>
      <dgm:spPr/>
    </dgm:pt>
    <dgm:pt modelId="{48598013-0D2A-44A9-A098-BE762B860B19}" type="pres">
      <dgm:prSet presAssocID="{6EECB2B3-C299-4F16-AD00-191634493E04}" presName="hierRoot2" presStyleCnt="0">
        <dgm:presLayoutVars>
          <dgm:hierBranch val="init"/>
        </dgm:presLayoutVars>
      </dgm:prSet>
      <dgm:spPr/>
    </dgm:pt>
    <dgm:pt modelId="{73BF98B5-FC8C-486B-A5CE-C6512C732F85}" type="pres">
      <dgm:prSet presAssocID="{6EECB2B3-C299-4F16-AD00-191634493E04}" presName="rootComposite" presStyleCnt="0"/>
      <dgm:spPr/>
    </dgm:pt>
    <dgm:pt modelId="{9809E01F-32CF-45E4-AEA1-7CD067A98063}" type="pres">
      <dgm:prSet presAssocID="{6EECB2B3-C299-4F16-AD00-191634493E04}" presName="rootText" presStyleLbl="node3" presStyleIdx="4" presStyleCnt="5">
        <dgm:presLayoutVars>
          <dgm:chPref val="3"/>
        </dgm:presLayoutVars>
      </dgm:prSet>
      <dgm:spPr/>
    </dgm:pt>
    <dgm:pt modelId="{671F73EA-50C3-47FE-B58E-D3AE1BE0222A}" type="pres">
      <dgm:prSet presAssocID="{6EECB2B3-C299-4F16-AD00-191634493E04}" presName="rootConnector" presStyleLbl="node3" presStyleIdx="4" presStyleCnt="5"/>
      <dgm:spPr/>
    </dgm:pt>
    <dgm:pt modelId="{72E8CFD9-6F0C-461B-91DF-48A6C2E9177D}" type="pres">
      <dgm:prSet presAssocID="{6EECB2B3-C299-4F16-AD00-191634493E04}" presName="hierChild4" presStyleCnt="0"/>
      <dgm:spPr/>
    </dgm:pt>
    <dgm:pt modelId="{3E8C3A48-843C-43C0-B3A9-85E231966302}" type="pres">
      <dgm:prSet presAssocID="{6EECB2B3-C299-4F16-AD00-191634493E04}" presName="hierChild5" presStyleCnt="0"/>
      <dgm:spPr/>
    </dgm:pt>
    <dgm:pt modelId="{30A078BF-D441-42ED-8AE6-C8DEDB7B1925}" type="pres">
      <dgm:prSet presAssocID="{E19A0306-D3FA-44FF-81DE-BCD9FFB5E332}" presName="hierChild5" presStyleCnt="0"/>
      <dgm:spPr/>
    </dgm:pt>
    <dgm:pt modelId="{40F764AE-FD46-473B-9FFA-D479FB6E61DF}" type="pres">
      <dgm:prSet presAssocID="{74262B8B-C8EA-437C-9582-F591B7635C3B}" presName="Name37" presStyleLbl="parChTrans1D2" presStyleIdx="5" presStyleCnt="6"/>
      <dgm:spPr/>
    </dgm:pt>
    <dgm:pt modelId="{CF3D0E45-5DE7-421B-A886-B1FC5453A863}" type="pres">
      <dgm:prSet presAssocID="{FDCE86EB-16A9-465A-9A4B-127876577560}" presName="hierRoot2" presStyleCnt="0">
        <dgm:presLayoutVars>
          <dgm:hierBranch val="r"/>
        </dgm:presLayoutVars>
      </dgm:prSet>
      <dgm:spPr/>
    </dgm:pt>
    <dgm:pt modelId="{C7646985-90E0-4C72-B078-686BDE10215C}" type="pres">
      <dgm:prSet presAssocID="{FDCE86EB-16A9-465A-9A4B-127876577560}" presName="rootComposite" presStyleCnt="0"/>
      <dgm:spPr/>
    </dgm:pt>
    <dgm:pt modelId="{142E9C0B-8F6F-4208-AFBE-EA5475C6CE1D}" type="pres">
      <dgm:prSet presAssocID="{FDCE86EB-16A9-465A-9A4B-127876577560}" presName="rootText" presStyleLbl="node2" presStyleIdx="5" presStyleCnt="6">
        <dgm:presLayoutVars>
          <dgm:chPref val="3"/>
        </dgm:presLayoutVars>
      </dgm:prSet>
      <dgm:spPr/>
    </dgm:pt>
    <dgm:pt modelId="{4F9FE7B9-37E8-4236-AB34-12CE13F9676C}" type="pres">
      <dgm:prSet presAssocID="{FDCE86EB-16A9-465A-9A4B-127876577560}" presName="rootConnector" presStyleLbl="node2" presStyleIdx="5" presStyleCnt="6"/>
      <dgm:spPr/>
    </dgm:pt>
    <dgm:pt modelId="{A8705A86-D5E2-4348-9037-86A6DD328E9E}" type="pres">
      <dgm:prSet presAssocID="{FDCE86EB-16A9-465A-9A4B-127876577560}" presName="hierChild4" presStyleCnt="0"/>
      <dgm:spPr/>
    </dgm:pt>
    <dgm:pt modelId="{B1868F36-B754-40E6-AA9F-901C51284C29}" type="pres">
      <dgm:prSet presAssocID="{FDCE86EB-16A9-465A-9A4B-127876577560}" presName="hierChild5" presStyleCnt="0"/>
      <dgm:spPr/>
    </dgm:pt>
    <dgm:pt modelId="{8F4DB189-4663-434F-A619-669DEF1239F4}" type="pres">
      <dgm:prSet presAssocID="{210E28BA-E23D-4754-81F1-5469843EF5B9}" presName="hierChild3" presStyleCnt="0"/>
      <dgm:spPr/>
    </dgm:pt>
  </dgm:ptLst>
  <dgm:cxnLst>
    <dgm:cxn modelId="{906EE606-7A59-4FFD-A061-8B5DA788055A}" type="presOf" srcId="{DC507367-37BC-4CB9-AB36-57828185E0CE}" destId="{FEE9B0D3-56D6-4966-A8F8-70D3A7411F4B}" srcOrd="0" destOrd="0" presId="urn:microsoft.com/office/officeart/2005/8/layout/orgChart1"/>
    <dgm:cxn modelId="{876BE707-C02D-49D0-908D-3C189A6E1388}" type="presOf" srcId="{FD77D422-6D31-42A5-8F07-29A424D2CD8A}" destId="{26389ABE-6134-4318-B25F-D1061E3447A3}" srcOrd="1" destOrd="0" presId="urn:microsoft.com/office/officeart/2005/8/layout/orgChart1"/>
    <dgm:cxn modelId="{6855090E-E73A-4CC7-83DF-FEF94AC99107}" type="presOf" srcId="{CD96378E-9654-415F-8BB6-F4A4BB065F7D}" destId="{1B46E036-1FA8-4DC4-92F9-75B90919D186}" srcOrd="1" destOrd="0" presId="urn:microsoft.com/office/officeart/2005/8/layout/orgChart1"/>
    <dgm:cxn modelId="{F85DD815-E089-44B6-BA28-104E77689AF7}" srcId="{E19A0306-D3FA-44FF-81DE-BCD9FFB5E332}" destId="{6EECB2B3-C299-4F16-AD00-191634493E04}" srcOrd="0" destOrd="0" parTransId="{73750B33-A88E-45DB-BEB9-BE2FD425BD86}" sibTransId="{D0493346-17C9-44D1-A556-9D3698843D2A}"/>
    <dgm:cxn modelId="{FF4D1119-BF55-4585-898D-74B981B22C91}" type="presOf" srcId="{DC805DD6-BE0D-4658-B0E7-FDF544EFEC94}" destId="{90F30CCF-138D-4BD1-A52B-2B0056F2A8D3}" srcOrd="0" destOrd="0" presId="urn:microsoft.com/office/officeart/2005/8/layout/orgChart1"/>
    <dgm:cxn modelId="{C8D1641F-13E0-4471-978F-372E72D44A9B}" type="presOf" srcId="{561C212B-E8AB-4FE2-A8E6-F26CA6123337}" destId="{50985B55-A0F1-47A7-A270-0F835E745773}" srcOrd="0" destOrd="0" presId="urn:microsoft.com/office/officeart/2005/8/layout/orgChart1"/>
    <dgm:cxn modelId="{D20F531F-3E4F-4A5B-B294-F25866C12D1B}" srcId="{CD96378E-9654-415F-8BB6-F4A4BB065F7D}" destId="{B160D551-2D63-4E2F-90D5-1516E9AF25A7}" srcOrd="2" destOrd="0" parTransId="{561C212B-E8AB-4FE2-A8E6-F26CA6123337}" sibTransId="{16386929-43B8-43F3-B11B-E44208AF4DB3}"/>
    <dgm:cxn modelId="{3FBD871F-5B0D-449F-9B21-A1B09510DC52}" srcId="{210E28BA-E23D-4754-81F1-5469843EF5B9}" destId="{5E7633CA-5232-478C-9173-25F6B16F6763}" srcOrd="0" destOrd="0" parTransId="{807A5F96-D0EB-4876-8D58-3E193D308170}" sibTransId="{4753A774-6F26-49D9-8F0A-F34789C0F38C}"/>
    <dgm:cxn modelId="{A6AFF920-42AC-496D-8708-5D2B22D13450}" srcId="{D8D3A7A0-9ECE-42F8-896E-7972742E2936}" destId="{210E28BA-E23D-4754-81F1-5469843EF5B9}" srcOrd="0" destOrd="0" parTransId="{6A257651-EA46-46D3-8DF1-D6D9EA9D13E5}" sibTransId="{AC7DA6DD-35AB-4410-B2E3-F555D0C48FC8}"/>
    <dgm:cxn modelId="{77781F23-DBA2-4F74-BD91-B715C46FCF72}" srcId="{2FB70243-BD8F-4CE5-8B7C-33C3C6717732}" destId="{8E29AEB8-04B8-43F8-AEDC-699CF7175B46}" srcOrd="0" destOrd="0" parTransId="{EBE6F59E-5B91-41AA-8D66-CA8A5331B773}" sibTransId="{70646EE8-D870-4A70-8913-D316E02C61EF}"/>
    <dgm:cxn modelId="{B302E428-A88E-40EB-9395-9D7DAF1FD522}" type="presOf" srcId="{CFD84765-D1D9-4C92-BC96-6BE87C8ACA95}" destId="{339D771C-7A30-4E27-B823-2FE500EB3499}" srcOrd="0" destOrd="0" presId="urn:microsoft.com/office/officeart/2005/8/layout/orgChart1"/>
    <dgm:cxn modelId="{24B7252D-7813-4B55-B970-645205B2A7BE}" type="presOf" srcId="{E19A0306-D3FA-44FF-81DE-BCD9FFB5E332}" destId="{B1699D43-AE72-403E-9266-4F864D6E54C5}" srcOrd="0" destOrd="0" presId="urn:microsoft.com/office/officeart/2005/8/layout/orgChart1"/>
    <dgm:cxn modelId="{6E22152E-D955-451B-9B5B-E39DF2BA4F25}" type="presOf" srcId="{E19A0306-D3FA-44FF-81DE-BCD9FFB5E332}" destId="{AB337F20-29EE-4AC8-A77D-31D0BFFDDA8B}" srcOrd="1" destOrd="0" presId="urn:microsoft.com/office/officeart/2005/8/layout/orgChart1"/>
    <dgm:cxn modelId="{B78A372F-1B9D-4694-8C2D-65A9D392B1B9}" type="presOf" srcId="{210E28BA-E23D-4754-81F1-5469843EF5B9}" destId="{96D9760C-CC9C-478A-8AFD-2658EF3388C5}" srcOrd="0" destOrd="0" presId="urn:microsoft.com/office/officeart/2005/8/layout/orgChart1"/>
    <dgm:cxn modelId="{1FB2F12F-6B1E-4F46-B6D0-39217833CD7C}" srcId="{210E28BA-E23D-4754-81F1-5469843EF5B9}" destId="{CD96378E-9654-415F-8BB6-F4A4BB065F7D}" srcOrd="2" destOrd="0" parTransId="{DC507367-37BC-4CB9-AB36-57828185E0CE}" sibTransId="{FDC1EDF7-DA6A-4E14-83F5-041803828BBB}"/>
    <dgm:cxn modelId="{94CEAB30-959B-4453-868A-8848C59301DB}" srcId="{CD96378E-9654-415F-8BB6-F4A4BB065F7D}" destId="{DC805DD6-BE0D-4658-B0E7-FDF544EFEC94}" srcOrd="0" destOrd="0" parTransId="{16CA4289-D013-4569-AF9A-BAF676029215}" sibTransId="{06C0B050-BF79-4D4B-A2DD-73E1616DA3F4}"/>
    <dgm:cxn modelId="{C2F8225B-D5BE-49D8-A174-4B85F66CA64A}" type="presOf" srcId="{807A5F96-D0EB-4876-8D58-3E193D308170}" destId="{1A9506BE-41F9-4569-AE59-A509A3BB5969}" srcOrd="0" destOrd="0" presId="urn:microsoft.com/office/officeart/2005/8/layout/orgChart1"/>
    <dgm:cxn modelId="{DDD0356A-09E3-4CFC-A4F1-E9B6AD0376BC}" srcId="{210E28BA-E23D-4754-81F1-5469843EF5B9}" destId="{3D8D87C9-AE3D-4454-BA54-065698122CAD}" srcOrd="1" destOrd="0" parTransId="{CFD84765-D1D9-4C92-BC96-6BE87C8ACA95}" sibTransId="{7DD7BA1C-A3CE-4E01-97CD-2B1F06E7DE75}"/>
    <dgm:cxn modelId="{47E80C6D-7F6F-4156-B6EC-FD1B55C8CC67}" type="presOf" srcId="{CD96378E-9654-415F-8BB6-F4A4BB065F7D}" destId="{8A39483E-0A7A-4513-A03A-C0F0E3B8D852}" srcOrd="0" destOrd="0" presId="urn:microsoft.com/office/officeart/2005/8/layout/orgChart1"/>
    <dgm:cxn modelId="{0AD53D4F-8D8D-437F-A217-F30567080FFA}" type="presOf" srcId="{74262B8B-C8EA-437C-9582-F591B7635C3B}" destId="{40F764AE-FD46-473B-9FFA-D479FB6E61DF}" srcOrd="0" destOrd="0" presId="urn:microsoft.com/office/officeart/2005/8/layout/orgChart1"/>
    <dgm:cxn modelId="{BC514373-B2CE-45C8-BC22-3F96EF4EC530}" type="presOf" srcId="{DC805DD6-BE0D-4658-B0E7-FDF544EFEC94}" destId="{4F670EC7-7AEE-40DD-AD98-906443AEDF9E}" srcOrd="1" destOrd="0" presId="urn:microsoft.com/office/officeart/2005/8/layout/orgChart1"/>
    <dgm:cxn modelId="{6E756A75-5B88-4EFD-81EB-972174917B95}" type="presOf" srcId="{FD77D422-6D31-42A5-8F07-29A424D2CD8A}" destId="{D7C9C4EA-1F60-439D-ABDE-142E7E72DD83}" srcOrd="0" destOrd="0" presId="urn:microsoft.com/office/officeart/2005/8/layout/orgChart1"/>
    <dgm:cxn modelId="{A3E88D58-0CDF-4917-9451-9BFA83B63522}" type="presOf" srcId="{73750B33-A88E-45DB-BEB9-BE2FD425BD86}" destId="{9F5DDB28-3106-4820-BCE6-684D4570BFC3}" srcOrd="0" destOrd="0" presId="urn:microsoft.com/office/officeart/2005/8/layout/orgChart1"/>
    <dgm:cxn modelId="{AE020579-E40D-4248-804C-EBF3D8178ADA}" type="presOf" srcId="{D8D3A7A0-9ECE-42F8-896E-7972742E2936}" destId="{9E185AFC-5B0D-491E-B109-A74B9572E29C}" srcOrd="0" destOrd="0" presId="urn:microsoft.com/office/officeart/2005/8/layout/orgChart1"/>
    <dgm:cxn modelId="{3E45E388-B6D2-4E38-87F0-27E03B3BE4DF}" type="presOf" srcId="{16CA4289-D013-4569-AF9A-BAF676029215}" destId="{D14CDD09-EE35-411C-ACFB-43FB745D83EE}" srcOrd="0" destOrd="0" presId="urn:microsoft.com/office/officeart/2005/8/layout/orgChart1"/>
    <dgm:cxn modelId="{F6568F8E-DCDB-41FF-B2C2-C38AEE69B4B7}" type="presOf" srcId="{5E7633CA-5232-478C-9173-25F6B16F6763}" destId="{E423EB60-4F99-431C-87E8-683604A0940B}" srcOrd="0" destOrd="0" presId="urn:microsoft.com/office/officeart/2005/8/layout/orgChart1"/>
    <dgm:cxn modelId="{A4BF7291-172A-48CC-8434-BF8A06D07DB0}" type="presOf" srcId="{FDCE86EB-16A9-465A-9A4B-127876577560}" destId="{142E9C0B-8F6F-4208-AFBE-EA5475C6CE1D}" srcOrd="0" destOrd="0" presId="urn:microsoft.com/office/officeart/2005/8/layout/orgChart1"/>
    <dgm:cxn modelId="{7652E79A-2645-4962-85BA-6B5A4DBCA01D}" type="presOf" srcId="{8E29AEB8-04B8-43F8-AEDC-699CF7175B46}" destId="{A67364B5-ECFD-4CC8-8122-C7165A4EA5EA}" srcOrd="1" destOrd="0" presId="urn:microsoft.com/office/officeart/2005/8/layout/orgChart1"/>
    <dgm:cxn modelId="{664A50A1-C804-48A7-9766-FD1C1EF78B50}" srcId="{CD96378E-9654-415F-8BB6-F4A4BB065F7D}" destId="{FD77D422-6D31-42A5-8F07-29A424D2CD8A}" srcOrd="1" destOrd="0" parTransId="{0E92C8BA-6F5B-4AEC-BF4C-DE50F38B07F0}" sibTransId="{7D96C4E6-32EA-4964-B5AD-C1CBE65E300D}"/>
    <dgm:cxn modelId="{1769E2A2-DA16-4375-A7A6-74BE508CA906}" type="presOf" srcId="{6EECB2B3-C299-4F16-AD00-191634493E04}" destId="{671F73EA-50C3-47FE-B58E-D3AE1BE0222A}" srcOrd="1" destOrd="0" presId="urn:microsoft.com/office/officeart/2005/8/layout/orgChart1"/>
    <dgm:cxn modelId="{CEC463A8-D6CE-4414-9625-68F4EF2C4F0C}" type="presOf" srcId="{8E29AEB8-04B8-43F8-AEDC-699CF7175B46}" destId="{E6039F68-02F7-4206-851A-AF9AFF3D3B1C}" srcOrd="0" destOrd="0" presId="urn:microsoft.com/office/officeart/2005/8/layout/orgChart1"/>
    <dgm:cxn modelId="{40EE39B4-D31C-41BF-BAF1-4079CC577545}" type="presOf" srcId="{6EECB2B3-C299-4F16-AD00-191634493E04}" destId="{9809E01F-32CF-45E4-AEA1-7CD067A98063}" srcOrd="0" destOrd="0" presId="urn:microsoft.com/office/officeart/2005/8/layout/orgChart1"/>
    <dgm:cxn modelId="{4C7BAAB4-32DC-4E69-AE4A-BD3BF02D62F0}" srcId="{210E28BA-E23D-4754-81F1-5469843EF5B9}" destId="{FDCE86EB-16A9-465A-9A4B-127876577560}" srcOrd="5" destOrd="0" parTransId="{74262B8B-C8EA-437C-9582-F591B7635C3B}" sibTransId="{EAC7496B-4D70-4284-A30D-F49BD7AE7D61}"/>
    <dgm:cxn modelId="{607402B8-D086-46E3-BB08-73C6D4802806}" type="presOf" srcId="{5E7633CA-5232-478C-9173-25F6B16F6763}" destId="{BFD9C472-D46F-46D6-B984-7C935FA4A52D}" srcOrd="1" destOrd="0" presId="urn:microsoft.com/office/officeart/2005/8/layout/orgChart1"/>
    <dgm:cxn modelId="{406F22C1-D825-4491-9F3C-C0B10D7BED7E}" type="presOf" srcId="{3D8D87C9-AE3D-4454-BA54-065698122CAD}" destId="{741F4B95-BE33-4136-8F93-FF5B9F152BF1}" srcOrd="0" destOrd="0" presId="urn:microsoft.com/office/officeart/2005/8/layout/orgChart1"/>
    <dgm:cxn modelId="{7CE6C7CA-B9E5-4498-9F2A-7F4FB3993D83}" type="presOf" srcId="{3D8D87C9-AE3D-4454-BA54-065698122CAD}" destId="{63A32D82-3DD7-430C-81C3-7F3F92AAA5CA}" srcOrd="1" destOrd="0" presId="urn:microsoft.com/office/officeart/2005/8/layout/orgChart1"/>
    <dgm:cxn modelId="{7F3578D0-0802-4108-9092-70EBC4D280C1}" type="presOf" srcId="{EBE6F59E-5B91-41AA-8D66-CA8A5331B773}" destId="{4AB685C8-2E6C-4068-824A-DF87ABAA5F07}" srcOrd="0" destOrd="0" presId="urn:microsoft.com/office/officeart/2005/8/layout/orgChart1"/>
    <dgm:cxn modelId="{C866C0D7-B342-4553-A35B-8ED1966E72E8}" type="presOf" srcId="{B160D551-2D63-4E2F-90D5-1516E9AF25A7}" destId="{9D829520-EC1E-44D0-855C-377C2E67ADBE}" srcOrd="1" destOrd="0" presId="urn:microsoft.com/office/officeart/2005/8/layout/orgChart1"/>
    <dgm:cxn modelId="{8D9040DA-6473-437B-8EB0-9A5D06E6ED73}" type="presOf" srcId="{41B13BD5-09CA-43ED-B560-70BF2E3E279A}" destId="{B62A4F19-1989-4210-8EAC-8137385ABC68}" srcOrd="0" destOrd="0" presId="urn:microsoft.com/office/officeart/2005/8/layout/orgChart1"/>
    <dgm:cxn modelId="{9011D8E1-7E78-4521-83C2-AE3AD7805620}" srcId="{210E28BA-E23D-4754-81F1-5469843EF5B9}" destId="{2FB70243-BD8F-4CE5-8B7C-33C3C6717732}" srcOrd="3" destOrd="0" parTransId="{50029D0C-B3B2-43FB-87B6-83779014EE65}" sibTransId="{2ED16242-E283-4BBC-B403-B6D18604D2C0}"/>
    <dgm:cxn modelId="{32F148E4-D8E3-4264-BB81-B717D9F57797}" type="presOf" srcId="{FDCE86EB-16A9-465A-9A4B-127876577560}" destId="{4F9FE7B9-37E8-4236-AB34-12CE13F9676C}" srcOrd="1" destOrd="0" presId="urn:microsoft.com/office/officeart/2005/8/layout/orgChart1"/>
    <dgm:cxn modelId="{D4B53EEA-9EBC-40E0-8262-46CD6BB442A1}" type="presOf" srcId="{210E28BA-E23D-4754-81F1-5469843EF5B9}" destId="{87D0E98C-787B-415D-8217-29CF471CA901}" srcOrd="1" destOrd="0" presId="urn:microsoft.com/office/officeart/2005/8/layout/orgChart1"/>
    <dgm:cxn modelId="{B8EDB1EC-5A1F-4470-9449-2E0AEBD7583B}" type="presOf" srcId="{2FB70243-BD8F-4CE5-8B7C-33C3C6717732}" destId="{D9B17839-E2D2-4639-B280-03D45053DAD1}" srcOrd="1" destOrd="0" presId="urn:microsoft.com/office/officeart/2005/8/layout/orgChart1"/>
    <dgm:cxn modelId="{C547BCEF-86A6-42F1-9BAE-8FAFF88C6BB8}" type="presOf" srcId="{B160D551-2D63-4E2F-90D5-1516E9AF25A7}" destId="{3803EED4-BD92-462D-85E4-587116D71408}" srcOrd="0" destOrd="0" presId="urn:microsoft.com/office/officeart/2005/8/layout/orgChart1"/>
    <dgm:cxn modelId="{B9C3F3EF-51C9-4357-9DAA-9246CAC57D6B}" srcId="{210E28BA-E23D-4754-81F1-5469843EF5B9}" destId="{E19A0306-D3FA-44FF-81DE-BCD9FFB5E332}" srcOrd="4" destOrd="0" parTransId="{41B13BD5-09CA-43ED-B560-70BF2E3E279A}" sibTransId="{C4DD471B-30F8-443C-8D7C-37E7A4B7BF53}"/>
    <dgm:cxn modelId="{19C6F5F8-FDD6-4E67-A429-9EC4D885FB72}" type="presOf" srcId="{0E92C8BA-6F5B-4AEC-BF4C-DE50F38B07F0}" destId="{A9D81AB2-E871-401E-9D40-30831DB890C2}" srcOrd="0" destOrd="0" presId="urn:microsoft.com/office/officeart/2005/8/layout/orgChart1"/>
    <dgm:cxn modelId="{F0C535F9-53B0-4162-9708-35231E5BA76D}" type="presOf" srcId="{50029D0C-B3B2-43FB-87B6-83779014EE65}" destId="{A2CEA279-5202-4887-8659-3CF48AA44B60}" srcOrd="0" destOrd="0" presId="urn:microsoft.com/office/officeart/2005/8/layout/orgChart1"/>
    <dgm:cxn modelId="{C1DFB1FB-AE81-4754-886C-4B7544B0389B}" type="presOf" srcId="{2FB70243-BD8F-4CE5-8B7C-33C3C6717732}" destId="{78FDB9ED-AFB3-4CAA-A222-935F8892DEED}" srcOrd="0" destOrd="0" presId="urn:microsoft.com/office/officeart/2005/8/layout/orgChart1"/>
    <dgm:cxn modelId="{E8D0C4BC-E01F-492F-AD38-76546C52CE92}" type="presParOf" srcId="{9E185AFC-5B0D-491E-B109-A74B9572E29C}" destId="{1C248D4E-F436-4284-8C29-76467D9D3A15}" srcOrd="0" destOrd="0" presId="urn:microsoft.com/office/officeart/2005/8/layout/orgChart1"/>
    <dgm:cxn modelId="{27986254-9337-4F08-8097-BC053D9ECD94}" type="presParOf" srcId="{1C248D4E-F436-4284-8C29-76467D9D3A15}" destId="{B728217F-CCB5-42AB-9B07-3DF0C6383C5E}" srcOrd="0" destOrd="0" presId="urn:microsoft.com/office/officeart/2005/8/layout/orgChart1"/>
    <dgm:cxn modelId="{ACB56934-EA91-487E-B314-8BD41B3A368A}" type="presParOf" srcId="{B728217F-CCB5-42AB-9B07-3DF0C6383C5E}" destId="{96D9760C-CC9C-478A-8AFD-2658EF3388C5}" srcOrd="0" destOrd="0" presId="urn:microsoft.com/office/officeart/2005/8/layout/orgChart1"/>
    <dgm:cxn modelId="{7023E61E-C0DA-4771-B1A7-98F470876F81}" type="presParOf" srcId="{B728217F-CCB5-42AB-9B07-3DF0C6383C5E}" destId="{87D0E98C-787B-415D-8217-29CF471CA901}" srcOrd="1" destOrd="0" presId="urn:microsoft.com/office/officeart/2005/8/layout/orgChart1"/>
    <dgm:cxn modelId="{B3CB9E43-9843-4D78-BE84-F78DC0DEA844}" type="presParOf" srcId="{1C248D4E-F436-4284-8C29-76467D9D3A15}" destId="{435C03D5-5872-40D8-8FCF-A55921BF807A}" srcOrd="1" destOrd="0" presId="urn:microsoft.com/office/officeart/2005/8/layout/orgChart1"/>
    <dgm:cxn modelId="{DE276E38-36C9-4996-BC88-939DE8F6015E}" type="presParOf" srcId="{435C03D5-5872-40D8-8FCF-A55921BF807A}" destId="{1A9506BE-41F9-4569-AE59-A509A3BB5969}" srcOrd="0" destOrd="0" presId="urn:microsoft.com/office/officeart/2005/8/layout/orgChart1"/>
    <dgm:cxn modelId="{9A94B2E9-5546-4E10-A6A8-E17891E8A646}" type="presParOf" srcId="{435C03D5-5872-40D8-8FCF-A55921BF807A}" destId="{79EE7AE4-BD4D-438D-9FBE-46A47C250F1E}" srcOrd="1" destOrd="0" presId="urn:microsoft.com/office/officeart/2005/8/layout/orgChart1"/>
    <dgm:cxn modelId="{182686F1-6133-4BA2-A5AE-98C261723426}" type="presParOf" srcId="{79EE7AE4-BD4D-438D-9FBE-46A47C250F1E}" destId="{64070322-1BE3-4AD8-A2FF-87DED58BEC0A}" srcOrd="0" destOrd="0" presId="urn:microsoft.com/office/officeart/2005/8/layout/orgChart1"/>
    <dgm:cxn modelId="{5F4BF57F-D272-4E79-BFFE-B8635D84695E}" type="presParOf" srcId="{64070322-1BE3-4AD8-A2FF-87DED58BEC0A}" destId="{E423EB60-4F99-431C-87E8-683604A0940B}" srcOrd="0" destOrd="0" presId="urn:microsoft.com/office/officeart/2005/8/layout/orgChart1"/>
    <dgm:cxn modelId="{3106CE23-7B2F-4B72-9728-5F63F2BA7B72}" type="presParOf" srcId="{64070322-1BE3-4AD8-A2FF-87DED58BEC0A}" destId="{BFD9C472-D46F-46D6-B984-7C935FA4A52D}" srcOrd="1" destOrd="0" presId="urn:microsoft.com/office/officeart/2005/8/layout/orgChart1"/>
    <dgm:cxn modelId="{603126B4-9A63-428C-9B93-BE4E8740DE08}" type="presParOf" srcId="{79EE7AE4-BD4D-438D-9FBE-46A47C250F1E}" destId="{B0D6D287-34AF-43C9-9D92-9CCAEAC29984}" srcOrd="1" destOrd="0" presId="urn:microsoft.com/office/officeart/2005/8/layout/orgChart1"/>
    <dgm:cxn modelId="{866182FC-3138-433D-BDA1-CDE46151062F}" type="presParOf" srcId="{79EE7AE4-BD4D-438D-9FBE-46A47C250F1E}" destId="{C1F2EF99-C980-4A99-A1A3-D32431B7A88E}" srcOrd="2" destOrd="0" presId="urn:microsoft.com/office/officeart/2005/8/layout/orgChart1"/>
    <dgm:cxn modelId="{BC3D33C7-1753-459D-9C8A-890BEA74355C}" type="presParOf" srcId="{435C03D5-5872-40D8-8FCF-A55921BF807A}" destId="{339D771C-7A30-4E27-B823-2FE500EB3499}" srcOrd="2" destOrd="0" presId="urn:microsoft.com/office/officeart/2005/8/layout/orgChart1"/>
    <dgm:cxn modelId="{1F6E9F06-1812-40CE-BEE9-5DF9778FB504}" type="presParOf" srcId="{435C03D5-5872-40D8-8FCF-A55921BF807A}" destId="{BF3936F4-320E-4DD0-B9F2-4B41840E7909}" srcOrd="3" destOrd="0" presId="urn:microsoft.com/office/officeart/2005/8/layout/orgChart1"/>
    <dgm:cxn modelId="{0DD0209E-B7D1-43BD-90D9-17FEEF47196D}" type="presParOf" srcId="{BF3936F4-320E-4DD0-B9F2-4B41840E7909}" destId="{58A6A036-B59E-4385-9FC5-5F9B72DD5608}" srcOrd="0" destOrd="0" presId="urn:microsoft.com/office/officeart/2005/8/layout/orgChart1"/>
    <dgm:cxn modelId="{90AB745B-78C3-413D-A2B2-5A126987710A}" type="presParOf" srcId="{58A6A036-B59E-4385-9FC5-5F9B72DD5608}" destId="{741F4B95-BE33-4136-8F93-FF5B9F152BF1}" srcOrd="0" destOrd="0" presId="urn:microsoft.com/office/officeart/2005/8/layout/orgChart1"/>
    <dgm:cxn modelId="{6B995AAC-3246-4950-B3C1-DB469F832C55}" type="presParOf" srcId="{58A6A036-B59E-4385-9FC5-5F9B72DD5608}" destId="{63A32D82-3DD7-430C-81C3-7F3F92AAA5CA}" srcOrd="1" destOrd="0" presId="urn:microsoft.com/office/officeart/2005/8/layout/orgChart1"/>
    <dgm:cxn modelId="{7CC13027-5F68-477B-8BFE-1A91CF45FDC6}" type="presParOf" srcId="{BF3936F4-320E-4DD0-B9F2-4B41840E7909}" destId="{DF9A6739-C138-4C61-A88D-5C18D599AE04}" srcOrd="1" destOrd="0" presId="urn:microsoft.com/office/officeart/2005/8/layout/orgChart1"/>
    <dgm:cxn modelId="{7B4A1231-307E-4F7D-BC95-7926ABF760C9}" type="presParOf" srcId="{BF3936F4-320E-4DD0-B9F2-4B41840E7909}" destId="{271A4F58-40DB-4524-A5FE-486E1DD97685}" srcOrd="2" destOrd="0" presId="urn:microsoft.com/office/officeart/2005/8/layout/orgChart1"/>
    <dgm:cxn modelId="{FACF7D34-1C90-4C42-9EF8-078D894F8793}" type="presParOf" srcId="{435C03D5-5872-40D8-8FCF-A55921BF807A}" destId="{FEE9B0D3-56D6-4966-A8F8-70D3A7411F4B}" srcOrd="4" destOrd="0" presId="urn:microsoft.com/office/officeart/2005/8/layout/orgChart1"/>
    <dgm:cxn modelId="{BC8202DF-69D1-4913-ABBA-32C2B81FB541}" type="presParOf" srcId="{435C03D5-5872-40D8-8FCF-A55921BF807A}" destId="{E2D8B4FE-5FAE-4D30-B834-EBF756DDDFD2}" srcOrd="5" destOrd="0" presId="urn:microsoft.com/office/officeart/2005/8/layout/orgChart1"/>
    <dgm:cxn modelId="{948F83B0-88CD-408C-BD7B-D8EEE694CCD2}" type="presParOf" srcId="{E2D8B4FE-5FAE-4D30-B834-EBF756DDDFD2}" destId="{A838511A-E296-4CE0-95A7-73A2CD29EF73}" srcOrd="0" destOrd="0" presId="urn:microsoft.com/office/officeart/2005/8/layout/orgChart1"/>
    <dgm:cxn modelId="{4C3E7234-384B-49C8-971C-B9EE7EA440E5}" type="presParOf" srcId="{A838511A-E296-4CE0-95A7-73A2CD29EF73}" destId="{8A39483E-0A7A-4513-A03A-C0F0E3B8D852}" srcOrd="0" destOrd="0" presId="urn:microsoft.com/office/officeart/2005/8/layout/orgChart1"/>
    <dgm:cxn modelId="{159971D4-3209-486E-AAA8-6EA1F21CD0EC}" type="presParOf" srcId="{A838511A-E296-4CE0-95A7-73A2CD29EF73}" destId="{1B46E036-1FA8-4DC4-92F9-75B90919D186}" srcOrd="1" destOrd="0" presId="urn:microsoft.com/office/officeart/2005/8/layout/orgChart1"/>
    <dgm:cxn modelId="{A8416CEE-E621-4D70-829E-3F65BB3A7414}" type="presParOf" srcId="{E2D8B4FE-5FAE-4D30-B834-EBF756DDDFD2}" destId="{7E9B6EED-B21C-4307-B1B9-26AA5B0C8B2D}" srcOrd="1" destOrd="0" presId="urn:microsoft.com/office/officeart/2005/8/layout/orgChart1"/>
    <dgm:cxn modelId="{D34FE070-72BC-49D1-9E07-58EE353B6CFA}" type="presParOf" srcId="{7E9B6EED-B21C-4307-B1B9-26AA5B0C8B2D}" destId="{D14CDD09-EE35-411C-ACFB-43FB745D83EE}" srcOrd="0" destOrd="0" presId="urn:microsoft.com/office/officeart/2005/8/layout/orgChart1"/>
    <dgm:cxn modelId="{5765C536-8C51-4727-91C3-BD91A7EEF893}" type="presParOf" srcId="{7E9B6EED-B21C-4307-B1B9-26AA5B0C8B2D}" destId="{6FA8FAD5-211C-4A42-81B0-6629F212F318}" srcOrd="1" destOrd="0" presId="urn:microsoft.com/office/officeart/2005/8/layout/orgChart1"/>
    <dgm:cxn modelId="{18DBA695-1CBB-417E-AD35-FD343E7DD22D}" type="presParOf" srcId="{6FA8FAD5-211C-4A42-81B0-6629F212F318}" destId="{46D070AF-D0CD-4930-821C-950E9335207E}" srcOrd="0" destOrd="0" presId="urn:microsoft.com/office/officeart/2005/8/layout/orgChart1"/>
    <dgm:cxn modelId="{2678E08C-9045-4FD0-8B10-5B955C717259}" type="presParOf" srcId="{46D070AF-D0CD-4930-821C-950E9335207E}" destId="{90F30CCF-138D-4BD1-A52B-2B0056F2A8D3}" srcOrd="0" destOrd="0" presId="urn:microsoft.com/office/officeart/2005/8/layout/orgChart1"/>
    <dgm:cxn modelId="{92B17651-07F3-4CB8-B8CA-C86C7AF6D501}" type="presParOf" srcId="{46D070AF-D0CD-4930-821C-950E9335207E}" destId="{4F670EC7-7AEE-40DD-AD98-906443AEDF9E}" srcOrd="1" destOrd="0" presId="urn:microsoft.com/office/officeart/2005/8/layout/orgChart1"/>
    <dgm:cxn modelId="{F7E96FCB-1874-4D15-9112-E6BAA2EBDDC2}" type="presParOf" srcId="{6FA8FAD5-211C-4A42-81B0-6629F212F318}" destId="{A221B296-00B6-4D5C-8BB9-66218FE45633}" srcOrd="1" destOrd="0" presId="urn:microsoft.com/office/officeart/2005/8/layout/orgChart1"/>
    <dgm:cxn modelId="{A5EBD392-8988-4A9C-8D51-D2FE3FB8FF27}" type="presParOf" srcId="{6FA8FAD5-211C-4A42-81B0-6629F212F318}" destId="{F80A086E-0DE0-45F6-8B78-873CE5B5D726}" srcOrd="2" destOrd="0" presId="urn:microsoft.com/office/officeart/2005/8/layout/orgChart1"/>
    <dgm:cxn modelId="{278C79BB-1B67-4540-B55F-A50BEDD137C3}" type="presParOf" srcId="{7E9B6EED-B21C-4307-B1B9-26AA5B0C8B2D}" destId="{A9D81AB2-E871-401E-9D40-30831DB890C2}" srcOrd="2" destOrd="0" presId="urn:microsoft.com/office/officeart/2005/8/layout/orgChart1"/>
    <dgm:cxn modelId="{DA6D00E6-670B-43B1-9C82-ADCF9D5838BB}" type="presParOf" srcId="{7E9B6EED-B21C-4307-B1B9-26AA5B0C8B2D}" destId="{49DBC9D0-15D0-4D96-90C3-029DE191F8F5}" srcOrd="3" destOrd="0" presId="urn:microsoft.com/office/officeart/2005/8/layout/orgChart1"/>
    <dgm:cxn modelId="{171D6834-9CB3-4EB1-A8BA-7A96E8C32F78}" type="presParOf" srcId="{49DBC9D0-15D0-4D96-90C3-029DE191F8F5}" destId="{4B1E5AF8-E572-4AF2-B898-C1DA8F4D4440}" srcOrd="0" destOrd="0" presId="urn:microsoft.com/office/officeart/2005/8/layout/orgChart1"/>
    <dgm:cxn modelId="{37DA3071-4E6B-4B56-B251-1926ABF8429B}" type="presParOf" srcId="{4B1E5AF8-E572-4AF2-B898-C1DA8F4D4440}" destId="{D7C9C4EA-1F60-439D-ABDE-142E7E72DD83}" srcOrd="0" destOrd="0" presId="urn:microsoft.com/office/officeart/2005/8/layout/orgChart1"/>
    <dgm:cxn modelId="{888473EC-2154-4341-B751-41066BF943EE}" type="presParOf" srcId="{4B1E5AF8-E572-4AF2-B898-C1DA8F4D4440}" destId="{26389ABE-6134-4318-B25F-D1061E3447A3}" srcOrd="1" destOrd="0" presId="urn:microsoft.com/office/officeart/2005/8/layout/orgChart1"/>
    <dgm:cxn modelId="{65B5C408-D414-4E06-8688-03DF11588762}" type="presParOf" srcId="{49DBC9D0-15D0-4D96-90C3-029DE191F8F5}" destId="{4DFA6402-1160-44A3-A12B-B9F3B7283116}" srcOrd="1" destOrd="0" presId="urn:microsoft.com/office/officeart/2005/8/layout/orgChart1"/>
    <dgm:cxn modelId="{4BD0A811-BC18-4BC4-B09F-728897F2F92F}" type="presParOf" srcId="{49DBC9D0-15D0-4D96-90C3-029DE191F8F5}" destId="{9350592C-897B-485D-B9D9-FCCD8C37A237}" srcOrd="2" destOrd="0" presId="urn:microsoft.com/office/officeart/2005/8/layout/orgChart1"/>
    <dgm:cxn modelId="{A80BF257-9680-41EC-BE5D-E067E2FD645B}" type="presParOf" srcId="{7E9B6EED-B21C-4307-B1B9-26AA5B0C8B2D}" destId="{50985B55-A0F1-47A7-A270-0F835E745773}" srcOrd="4" destOrd="0" presId="urn:microsoft.com/office/officeart/2005/8/layout/orgChart1"/>
    <dgm:cxn modelId="{385E1FDD-6F13-4C23-86B2-440972758AAB}" type="presParOf" srcId="{7E9B6EED-B21C-4307-B1B9-26AA5B0C8B2D}" destId="{7E2187BB-A422-4B38-90E6-2C743A1AD790}" srcOrd="5" destOrd="0" presId="urn:microsoft.com/office/officeart/2005/8/layout/orgChart1"/>
    <dgm:cxn modelId="{4C443AB8-D7A1-4623-843B-99C502EE69F2}" type="presParOf" srcId="{7E2187BB-A422-4B38-90E6-2C743A1AD790}" destId="{D4536210-2AD8-4CBA-8ACE-E0B88E839DC1}" srcOrd="0" destOrd="0" presId="urn:microsoft.com/office/officeart/2005/8/layout/orgChart1"/>
    <dgm:cxn modelId="{0A44E780-D970-4645-8401-F25323CF7E2F}" type="presParOf" srcId="{D4536210-2AD8-4CBA-8ACE-E0B88E839DC1}" destId="{3803EED4-BD92-462D-85E4-587116D71408}" srcOrd="0" destOrd="0" presId="urn:microsoft.com/office/officeart/2005/8/layout/orgChart1"/>
    <dgm:cxn modelId="{12C6633A-18B5-4561-8551-A74E70F612BE}" type="presParOf" srcId="{D4536210-2AD8-4CBA-8ACE-E0B88E839DC1}" destId="{9D829520-EC1E-44D0-855C-377C2E67ADBE}" srcOrd="1" destOrd="0" presId="urn:microsoft.com/office/officeart/2005/8/layout/orgChart1"/>
    <dgm:cxn modelId="{4D2CC5C5-C0D4-4277-B508-334A754C0946}" type="presParOf" srcId="{7E2187BB-A422-4B38-90E6-2C743A1AD790}" destId="{93BC65FA-1552-4F8F-9BC2-479265F1296A}" srcOrd="1" destOrd="0" presId="urn:microsoft.com/office/officeart/2005/8/layout/orgChart1"/>
    <dgm:cxn modelId="{E0099814-1619-4611-B74F-25AB355CF583}" type="presParOf" srcId="{7E2187BB-A422-4B38-90E6-2C743A1AD790}" destId="{42680CBE-89C9-4571-9C65-5D409E7CF9CF}" srcOrd="2" destOrd="0" presId="urn:microsoft.com/office/officeart/2005/8/layout/orgChart1"/>
    <dgm:cxn modelId="{F124FD65-2142-4A78-A278-60139D8EF936}" type="presParOf" srcId="{E2D8B4FE-5FAE-4D30-B834-EBF756DDDFD2}" destId="{044E71C5-0871-4445-A821-AC9E627C386F}" srcOrd="2" destOrd="0" presId="urn:microsoft.com/office/officeart/2005/8/layout/orgChart1"/>
    <dgm:cxn modelId="{DD6A3D98-FFDD-4FA2-A363-E7DB826DED22}" type="presParOf" srcId="{435C03D5-5872-40D8-8FCF-A55921BF807A}" destId="{A2CEA279-5202-4887-8659-3CF48AA44B60}" srcOrd="6" destOrd="0" presId="urn:microsoft.com/office/officeart/2005/8/layout/orgChart1"/>
    <dgm:cxn modelId="{434D154B-9D1C-458B-9F0E-40EB4A4653D4}" type="presParOf" srcId="{435C03D5-5872-40D8-8FCF-A55921BF807A}" destId="{8C438ABC-E599-427D-97A5-3A55DB3C3A02}" srcOrd="7" destOrd="0" presId="urn:microsoft.com/office/officeart/2005/8/layout/orgChart1"/>
    <dgm:cxn modelId="{B7C019EC-6C41-4088-B204-A40D4F51345E}" type="presParOf" srcId="{8C438ABC-E599-427D-97A5-3A55DB3C3A02}" destId="{8021DA23-AE37-4E76-A3FC-12975AB364CB}" srcOrd="0" destOrd="0" presId="urn:microsoft.com/office/officeart/2005/8/layout/orgChart1"/>
    <dgm:cxn modelId="{F620A992-75C8-4A0B-B5AC-F94C4A715375}" type="presParOf" srcId="{8021DA23-AE37-4E76-A3FC-12975AB364CB}" destId="{78FDB9ED-AFB3-4CAA-A222-935F8892DEED}" srcOrd="0" destOrd="0" presId="urn:microsoft.com/office/officeart/2005/8/layout/orgChart1"/>
    <dgm:cxn modelId="{31E060CC-A208-4D65-91C5-2073832E7BCE}" type="presParOf" srcId="{8021DA23-AE37-4E76-A3FC-12975AB364CB}" destId="{D9B17839-E2D2-4639-B280-03D45053DAD1}" srcOrd="1" destOrd="0" presId="urn:microsoft.com/office/officeart/2005/8/layout/orgChart1"/>
    <dgm:cxn modelId="{A966E1E5-EC52-4872-96D8-DFAD7C484039}" type="presParOf" srcId="{8C438ABC-E599-427D-97A5-3A55DB3C3A02}" destId="{F8DD9202-309B-46C8-8174-2EF473A036B5}" srcOrd="1" destOrd="0" presId="urn:microsoft.com/office/officeart/2005/8/layout/orgChart1"/>
    <dgm:cxn modelId="{6EDAA43E-0D1A-4BAD-B328-F80D235CE787}" type="presParOf" srcId="{F8DD9202-309B-46C8-8174-2EF473A036B5}" destId="{4AB685C8-2E6C-4068-824A-DF87ABAA5F07}" srcOrd="0" destOrd="0" presId="urn:microsoft.com/office/officeart/2005/8/layout/orgChart1"/>
    <dgm:cxn modelId="{7A5ADB73-7937-41D8-A203-6530F8B635A8}" type="presParOf" srcId="{F8DD9202-309B-46C8-8174-2EF473A036B5}" destId="{264EB004-069E-4619-A8F0-C6BF4DBA3F8F}" srcOrd="1" destOrd="0" presId="urn:microsoft.com/office/officeart/2005/8/layout/orgChart1"/>
    <dgm:cxn modelId="{118FA1F0-3274-4102-B340-6F8353B8933F}" type="presParOf" srcId="{264EB004-069E-4619-A8F0-C6BF4DBA3F8F}" destId="{B9712177-0234-4527-8804-27FE3708EF3A}" srcOrd="0" destOrd="0" presId="urn:microsoft.com/office/officeart/2005/8/layout/orgChart1"/>
    <dgm:cxn modelId="{35DD1D5D-9CDD-49C2-89A2-4ECDCE54FA34}" type="presParOf" srcId="{B9712177-0234-4527-8804-27FE3708EF3A}" destId="{E6039F68-02F7-4206-851A-AF9AFF3D3B1C}" srcOrd="0" destOrd="0" presId="urn:microsoft.com/office/officeart/2005/8/layout/orgChart1"/>
    <dgm:cxn modelId="{CD4BAE1C-97C9-4D50-AAFB-E0699BA9E06B}" type="presParOf" srcId="{B9712177-0234-4527-8804-27FE3708EF3A}" destId="{A67364B5-ECFD-4CC8-8122-C7165A4EA5EA}" srcOrd="1" destOrd="0" presId="urn:microsoft.com/office/officeart/2005/8/layout/orgChart1"/>
    <dgm:cxn modelId="{163D365C-9441-4DBA-897D-C930A1171047}" type="presParOf" srcId="{264EB004-069E-4619-A8F0-C6BF4DBA3F8F}" destId="{EA86AA5D-842C-4437-A606-4EC857EEEF64}" srcOrd="1" destOrd="0" presId="urn:microsoft.com/office/officeart/2005/8/layout/orgChart1"/>
    <dgm:cxn modelId="{EECF06BC-E204-4ED7-84C6-FAE2C1665AF4}" type="presParOf" srcId="{264EB004-069E-4619-A8F0-C6BF4DBA3F8F}" destId="{15E4060B-DCE4-41D9-8EAC-3AD1770421BF}" srcOrd="2" destOrd="0" presId="urn:microsoft.com/office/officeart/2005/8/layout/orgChart1"/>
    <dgm:cxn modelId="{03FB3CAF-6DDC-4E61-86B1-E73F3AC4AF3A}" type="presParOf" srcId="{8C438ABC-E599-427D-97A5-3A55DB3C3A02}" destId="{D83038C7-5593-4A74-9F2B-CA6FCE55D0DA}" srcOrd="2" destOrd="0" presId="urn:microsoft.com/office/officeart/2005/8/layout/orgChart1"/>
    <dgm:cxn modelId="{CA81F319-3A9F-4439-A006-DBF6CC2BE9C2}" type="presParOf" srcId="{435C03D5-5872-40D8-8FCF-A55921BF807A}" destId="{B62A4F19-1989-4210-8EAC-8137385ABC68}" srcOrd="8" destOrd="0" presId="urn:microsoft.com/office/officeart/2005/8/layout/orgChart1"/>
    <dgm:cxn modelId="{F51FABB1-7F63-4FE1-B92F-2CB73F3B26BE}" type="presParOf" srcId="{435C03D5-5872-40D8-8FCF-A55921BF807A}" destId="{45437881-5BAB-41A4-A8A4-658844D2A1B8}" srcOrd="9" destOrd="0" presId="urn:microsoft.com/office/officeart/2005/8/layout/orgChart1"/>
    <dgm:cxn modelId="{91833C7D-BD35-41D7-A85F-57CC8A0A4C31}" type="presParOf" srcId="{45437881-5BAB-41A4-A8A4-658844D2A1B8}" destId="{52ACFCCE-3F23-461D-A14A-3B6281D79684}" srcOrd="0" destOrd="0" presId="urn:microsoft.com/office/officeart/2005/8/layout/orgChart1"/>
    <dgm:cxn modelId="{3B67B149-7D7D-429A-BE98-C031BD6BCDF3}" type="presParOf" srcId="{52ACFCCE-3F23-461D-A14A-3B6281D79684}" destId="{B1699D43-AE72-403E-9266-4F864D6E54C5}" srcOrd="0" destOrd="0" presId="urn:microsoft.com/office/officeart/2005/8/layout/orgChart1"/>
    <dgm:cxn modelId="{F9E738A2-5162-4AE0-832E-B8B5451A9F04}" type="presParOf" srcId="{52ACFCCE-3F23-461D-A14A-3B6281D79684}" destId="{AB337F20-29EE-4AC8-A77D-31D0BFFDDA8B}" srcOrd="1" destOrd="0" presId="urn:microsoft.com/office/officeart/2005/8/layout/orgChart1"/>
    <dgm:cxn modelId="{EF61A673-E6EB-4055-8E11-BB1A4D5459F3}" type="presParOf" srcId="{45437881-5BAB-41A4-A8A4-658844D2A1B8}" destId="{7162C98F-A8D1-482C-A3DD-EB7B32CFA05D}" srcOrd="1" destOrd="0" presId="urn:microsoft.com/office/officeart/2005/8/layout/orgChart1"/>
    <dgm:cxn modelId="{24F43D8E-C471-4233-97F4-8D70CA8D5524}" type="presParOf" srcId="{7162C98F-A8D1-482C-A3DD-EB7B32CFA05D}" destId="{9F5DDB28-3106-4820-BCE6-684D4570BFC3}" srcOrd="0" destOrd="0" presId="urn:microsoft.com/office/officeart/2005/8/layout/orgChart1"/>
    <dgm:cxn modelId="{1AA56263-CD30-40DD-A005-EBC240A57E3D}" type="presParOf" srcId="{7162C98F-A8D1-482C-A3DD-EB7B32CFA05D}" destId="{48598013-0D2A-44A9-A098-BE762B860B19}" srcOrd="1" destOrd="0" presId="urn:microsoft.com/office/officeart/2005/8/layout/orgChart1"/>
    <dgm:cxn modelId="{84140142-B3CF-49C2-B470-CDC8C6FF6A17}" type="presParOf" srcId="{48598013-0D2A-44A9-A098-BE762B860B19}" destId="{73BF98B5-FC8C-486B-A5CE-C6512C732F85}" srcOrd="0" destOrd="0" presId="urn:microsoft.com/office/officeart/2005/8/layout/orgChart1"/>
    <dgm:cxn modelId="{4698777E-A053-4135-AD45-1963E0E6D8BA}" type="presParOf" srcId="{73BF98B5-FC8C-486B-A5CE-C6512C732F85}" destId="{9809E01F-32CF-45E4-AEA1-7CD067A98063}" srcOrd="0" destOrd="0" presId="urn:microsoft.com/office/officeart/2005/8/layout/orgChart1"/>
    <dgm:cxn modelId="{1C0AB14B-58D6-450E-953A-D3B5DFC23180}" type="presParOf" srcId="{73BF98B5-FC8C-486B-A5CE-C6512C732F85}" destId="{671F73EA-50C3-47FE-B58E-D3AE1BE0222A}" srcOrd="1" destOrd="0" presId="urn:microsoft.com/office/officeart/2005/8/layout/orgChart1"/>
    <dgm:cxn modelId="{83F2E91E-1AB3-4D05-BE5F-763C0D9AD67E}" type="presParOf" srcId="{48598013-0D2A-44A9-A098-BE762B860B19}" destId="{72E8CFD9-6F0C-461B-91DF-48A6C2E9177D}" srcOrd="1" destOrd="0" presId="urn:microsoft.com/office/officeart/2005/8/layout/orgChart1"/>
    <dgm:cxn modelId="{0F6D7C31-122E-4867-92A8-D23E488262DC}" type="presParOf" srcId="{48598013-0D2A-44A9-A098-BE762B860B19}" destId="{3E8C3A48-843C-43C0-B3A9-85E231966302}" srcOrd="2" destOrd="0" presId="urn:microsoft.com/office/officeart/2005/8/layout/orgChart1"/>
    <dgm:cxn modelId="{4265833C-3DBF-47CC-ACFD-0F168518AD6A}" type="presParOf" srcId="{45437881-5BAB-41A4-A8A4-658844D2A1B8}" destId="{30A078BF-D441-42ED-8AE6-C8DEDB7B1925}" srcOrd="2" destOrd="0" presId="urn:microsoft.com/office/officeart/2005/8/layout/orgChart1"/>
    <dgm:cxn modelId="{79E63CA4-CA0C-4DBA-841C-51B69E5D220A}" type="presParOf" srcId="{435C03D5-5872-40D8-8FCF-A55921BF807A}" destId="{40F764AE-FD46-473B-9FFA-D479FB6E61DF}" srcOrd="10" destOrd="0" presId="urn:microsoft.com/office/officeart/2005/8/layout/orgChart1"/>
    <dgm:cxn modelId="{2BE83A79-39B9-4257-909A-1AAB9173F5A8}" type="presParOf" srcId="{435C03D5-5872-40D8-8FCF-A55921BF807A}" destId="{CF3D0E45-5DE7-421B-A886-B1FC5453A863}" srcOrd="11" destOrd="0" presId="urn:microsoft.com/office/officeart/2005/8/layout/orgChart1"/>
    <dgm:cxn modelId="{0C797B88-CFC9-488E-A378-29E1C1B2CC62}" type="presParOf" srcId="{CF3D0E45-5DE7-421B-A886-B1FC5453A863}" destId="{C7646985-90E0-4C72-B078-686BDE10215C}" srcOrd="0" destOrd="0" presId="urn:microsoft.com/office/officeart/2005/8/layout/orgChart1"/>
    <dgm:cxn modelId="{53C79EEF-05A8-4B05-91B2-7927B25FEF78}" type="presParOf" srcId="{C7646985-90E0-4C72-B078-686BDE10215C}" destId="{142E9C0B-8F6F-4208-AFBE-EA5475C6CE1D}" srcOrd="0" destOrd="0" presId="urn:microsoft.com/office/officeart/2005/8/layout/orgChart1"/>
    <dgm:cxn modelId="{3FA4C8AB-C205-40A1-99E6-FD7019D33A9F}" type="presParOf" srcId="{C7646985-90E0-4C72-B078-686BDE10215C}" destId="{4F9FE7B9-37E8-4236-AB34-12CE13F9676C}" srcOrd="1" destOrd="0" presId="urn:microsoft.com/office/officeart/2005/8/layout/orgChart1"/>
    <dgm:cxn modelId="{011CC7B7-0E53-42EB-BE73-C555D302F0FE}" type="presParOf" srcId="{CF3D0E45-5DE7-421B-A886-B1FC5453A863}" destId="{A8705A86-D5E2-4348-9037-86A6DD328E9E}" srcOrd="1" destOrd="0" presId="urn:microsoft.com/office/officeart/2005/8/layout/orgChart1"/>
    <dgm:cxn modelId="{A5A6F1A8-941A-422E-B181-8BA18CB20027}" type="presParOf" srcId="{CF3D0E45-5DE7-421B-A886-B1FC5453A863}" destId="{B1868F36-B754-40E6-AA9F-901C51284C29}" srcOrd="2" destOrd="0" presId="urn:microsoft.com/office/officeart/2005/8/layout/orgChart1"/>
    <dgm:cxn modelId="{7E4A12D2-CF99-4619-A259-D3B84777BF5A}" type="presParOf" srcId="{1C248D4E-F436-4284-8C29-76467D9D3A15}" destId="{8F4DB189-4663-434F-A619-669DEF1239F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F764AE-FD46-473B-9FFA-D479FB6E61DF}">
      <dsp:nvSpPr>
        <dsp:cNvPr id="0" name=""/>
        <dsp:cNvSpPr/>
      </dsp:nvSpPr>
      <dsp:spPr>
        <a:xfrm>
          <a:off x="5599235" y="1268861"/>
          <a:ext cx="4801974" cy="333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680"/>
              </a:lnTo>
              <a:lnTo>
                <a:pt x="4801974" y="166680"/>
              </a:lnTo>
              <a:lnTo>
                <a:pt x="4801974" y="3333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5DDB28-3106-4820-BCE6-684D4570BFC3}">
      <dsp:nvSpPr>
        <dsp:cNvPr id="0" name=""/>
        <dsp:cNvSpPr/>
      </dsp:nvSpPr>
      <dsp:spPr>
        <a:xfrm>
          <a:off x="7845447" y="2395936"/>
          <a:ext cx="238114" cy="730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0217"/>
              </a:lnTo>
              <a:lnTo>
                <a:pt x="238114" y="73021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2A4F19-1989-4210-8EAC-8137385ABC68}">
      <dsp:nvSpPr>
        <dsp:cNvPr id="0" name=""/>
        <dsp:cNvSpPr/>
      </dsp:nvSpPr>
      <dsp:spPr>
        <a:xfrm>
          <a:off x="5599235" y="1268861"/>
          <a:ext cx="2881184" cy="333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680"/>
              </a:lnTo>
              <a:lnTo>
                <a:pt x="2881184" y="166680"/>
              </a:lnTo>
              <a:lnTo>
                <a:pt x="2881184" y="3333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B685C8-2E6C-4068-824A-DF87ABAA5F07}">
      <dsp:nvSpPr>
        <dsp:cNvPr id="0" name=""/>
        <dsp:cNvSpPr/>
      </dsp:nvSpPr>
      <dsp:spPr>
        <a:xfrm>
          <a:off x="5924658" y="2395936"/>
          <a:ext cx="238114" cy="730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0217"/>
              </a:lnTo>
              <a:lnTo>
                <a:pt x="238114" y="73021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EA279-5202-4887-8659-3CF48AA44B60}">
      <dsp:nvSpPr>
        <dsp:cNvPr id="0" name=""/>
        <dsp:cNvSpPr/>
      </dsp:nvSpPr>
      <dsp:spPr>
        <a:xfrm>
          <a:off x="5599235" y="1268861"/>
          <a:ext cx="960394" cy="333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680"/>
              </a:lnTo>
              <a:lnTo>
                <a:pt x="960394" y="166680"/>
              </a:lnTo>
              <a:lnTo>
                <a:pt x="960394" y="3333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985B55-A0F1-47A7-A270-0F835E745773}">
      <dsp:nvSpPr>
        <dsp:cNvPr id="0" name=""/>
        <dsp:cNvSpPr/>
      </dsp:nvSpPr>
      <dsp:spPr>
        <a:xfrm>
          <a:off x="4003868" y="2395936"/>
          <a:ext cx="238114" cy="2984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4367"/>
              </a:lnTo>
              <a:lnTo>
                <a:pt x="238114" y="29843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D81AB2-E871-401E-9D40-30831DB890C2}">
      <dsp:nvSpPr>
        <dsp:cNvPr id="0" name=""/>
        <dsp:cNvSpPr/>
      </dsp:nvSpPr>
      <dsp:spPr>
        <a:xfrm>
          <a:off x="4003868" y="2395936"/>
          <a:ext cx="238114" cy="1857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7292"/>
              </a:lnTo>
              <a:lnTo>
                <a:pt x="238114" y="18572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4CDD09-EE35-411C-ACFB-43FB745D83EE}">
      <dsp:nvSpPr>
        <dsp:cNvPr id="0" name=""/>
        <dsp:cNvSpPr/>
      </dsp:nvSpPr>
      <dsp:spPr>
        <a:xfrm>
          <a:off x="4003868" y="2395936"/>
          <a:ext cx="238114" cy="730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0217"/>
              </a:lnTo>
              <a:lnTo>
                <a:pt x="238114" y="73021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E9B0D3-56D6-4966-A8F8-70D3A7411F4B}">
      <dsp:nvSpPr>
        <dsp:cNvPr id="0" name=""/>
        <dsp:cNvSpPr/>
      </dsp:nvSpPr>
      <dsp:spPr>
        <a:xfrm>
          <a:off x="4638840" y="1268861"/>
          <a:ext cx="960394" cy="333360"/>
        </a:xfrm>
        <a:custGeom>
          <a:avLst/>
          <a:gdLst/>
          <a:ahLst/>
          <a:cxnLst/>
          <a:rect l="0" t="0" r="0" b="0"/>
          <a:pathLst>
            <a:path>
              <a:moveTo>
                <a:pt x="960394" y="0"/>
              </a:moveTo>
              <a:lnTo>
                <a:pt x="960394" y="166680"/>
              </a:lnTo>
              <a:lnTo>
                <a:pt x="0" y="166680"/>
              </a:lnTo>
              <a:lnTo>
                <a:pt x="0" y="3333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9D771C-7A30-4E27-B823-2FE500EB3499}">
      <dsp:nvSpPr>
        <dsp:cNvPr id="0" name=""/>
        <dsp:cNvSpPr/>
      </dsp:nvSpPr>
      <dsp:spPr>
        <a:xfrm>
          <a:off x="2718050" y="1268861"/>
          <a:ext cx="2881184" cy="333360"/>
        </a:xfrm>
        <a:custGeom>
          <a:avLst/>
          <a:gdLst/>
          <a:ahLst/>
          <a:cxnLst/>
          <a:rect l="0" t="0" r="0" b="0"/>
          <a:pathLst>
            <a:path>
              <a:moveTo>
                <a:pt x="2881184" y="0"/>
              </a:moveTo>
              <a:lnTo>
                <a:pt x="2881184" y="166680"/>
              </a:lnTo>
              <a:lnTo>
                <a:pt x="0" y="166680"/>
              </a:lnTo>
              <a:lnTo>
                <a:pt x="0" y="3333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9506BE-41F9-4569-AE59-A509A3BB5969}">
      <dsp:nvSpPr>
        <dsp:cNvPr id="0" name=""/>
        <dsp:cNvSpPr/>
      </dsp:nvSpPr>
      <dsp:spPr>
        <a:xfrm>
          <a:off x="797260" y="1268861"/>
          <a:ext cx="4801974" cy="333360"/>
        </a:xfrm>
        <a:custGeom>
          <a:avLst/>
          <a:gdLst/>
          <a:ahLst/>
          <a:cxnLst/>
          <a:rect l="0" t="0" r="0" b="0"/>
          <a:pathLst>
            <a:path>
              <a:moveTo>
                <a:pt x="4801974" y="0"/>
              </a:moveTo>
              <a:lnTo>
                <a:pt x="4801974" y="166680"/>
              </a:lnTo>
              <a:lnTo>
                <a:pt x="0" y="166680"/>
              </a:lnTo>
              <a:lnTo>
                <a:pt x="0" y="3333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D9760C-CC9C-478A-8AFD-2658EF3388C5}">
      <dsp:nvSpPr>
        <dsp:cNvPr id="0" name=""/>
        <dsp:cNvSpPr/>
      </dsp:nvSpPr>
      <dsp:spPr>
        <a:xfrm>
          <a:off x="4805520" y="475146"/>
          <a:ext cx="1587429" cy="7937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Corporate Lead –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Human Resources</a:t>
          </a:r>
        </a:p>
      </dsp:txBody>
      <dsp:txXfrm>
        <a:off x="4805520" y="475146"/>
        <a:ext cx="1587429" cy="793714"/>
      </dsp:txXfrm>
    </dsp:sp>
    <dsp:sp modelId="{E423EB60-4F99-431C-87E8-683604A0940B}">
      <dsp:nvSpPr>
        <dsp:cNvPr id="0" name=""/>
        <dsp:cNvSpPr/>
      </dsp:nvSpPr>
      <dsp:spPr>
        <a:xfrm>
          <a:off x="3545" y="1602221"/>
          <a:ext cx="1587429" cy="7937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PA to Interim Chief Executives</a:t>
          </a:r>
        </a:p>
      </dsp:txBody>
      <dsp:txXfrm>
        <a:off x="3545" y="1602221"/>
        <a:ext cx="1587429" cy="793714"/>
      </dsp:txXfrm>
    </dsp:sp>
    <dsp:sp modelId="{741F4B95-BE33-4136-8F93-FF5B9F152BF1}">
      <dsp:nvSpPr>
        <dsp:cNvPr id="0" name=""/>
        <dsp:cNvSpPr/>
      </dsp:nvSpPr>
      <dsp:spPr>
        <a:xfrm>
          <a:off x="1924335" y="1602221"/>
          <a:ext cx="1587429" cy="7937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PA to SLT</a:t>
          </a:r>
        </a:p>
      </dsp:txBody>
      <dsp:txXfrm>
        <a:off x="1924335" y="1602221"/>
        <a:ext cx="1587429" cy="793714"/>
      </dsp:txXfrm>
    </dsp:sp>
    <dsp:sp modelId="{8A39483E-0A7A-4513-A03A-C0F0E3B8D852}">
      <dsp:nvSpPr>
        <dsp:cNvPr id="0" name=""/>
        <dsp:cNvSpPr/>
      </dsp:nvSpPr>
      <dsp:spPr>
        <a:xfrm>
          <a:off x="3845125" y="1602221"/>
          <a:ext cx="1587429" cy="7937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Payroll &amp; HR Support Manager</a:t>
          </a:r>
        </a:p>
      </dsp:txBody>
      <dsp:txXfrm>
        <a:off x="3845125" y="1602221"/>
        <a:ext cx="1587429" cy="793714"/>
      </dsp:txXfrm>
    </dsp:sp>
    <dsp:sp modelId="{90F30CCF-138D-4BD1-A52B-2B0056F2A8D3}">
      <dsp:nvSpPr>
        <dsp:cNvPr id="0" name=""/>
        <dsp:cNvSpPr/>
      </dsp:nvSpPr>
      <dsp:spPr>
        <a:xfrm>
          <a:off x="4241982" y="2729296"/>
          <a:ext cx="1587429" cy="7937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Payroll &amp; Systems Support Officer</a:t>
          </a:r>
        </a:p>
      </dsp:txBody>
      <dsp:txXfrm>
        <a:off x="4241982" y="2729296"/>
        <a:ext cx="1587429" cy="793714"/>
      </dsp:txXfrm>
    </dsp:sp>
    <dsp:sp modelId="{D7C9C4EA-1F60-439D-ABDE-142E7E72DD83}">
      <dsp:nvSpPr>
        <dsp:cNvPr id="0" name=""/>
        <dsp:cNvSpPr/>
      </dsp:nvSpPr>
      <dsp:spPr>
        <a:xfrm>
          <a:off x="4241982" y="3856371"/>
          <a:ext cx="1587429" cy="7937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Assistant Payroll Officer</a:t>
          </a:r>
        </a:p>
      </dsp:txBody>
      <dsp:txXfrm>
        <a:off x="4241982" y="3856371"/>
        <a:ext cx="1587429" cy="793714"/>
      </dsp:txXfrm>
    </dsp:sp>
    <dsp:sp modelId="{3803EED4-BD92-462D-85E4-587116D71408}">
      <dsp:nvSpPr>
        <dsp:cNvPr id="0" name=""/>
        <dsp:cNvSpPr/>
      </dsp:nvSpPr>
      <dsp:spPr>
        <a:xfrm>
          <a:off x="4241982" y="4983446"/>
          <a:ext cx="1587429" cy="7937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HR Support Officers x2</a:t>
          </a:r>
          <a:endParaRPr lang="en-GB" sz="1600" kern="1200" dirty="0"/>
        </a:p>
      </dsp:txBody>
      <dsp:txXfrm>
        <a:off x="4241982" y="4983446"/>
        <a:ext cx="1587429" cy="793714"/>
      </dsp:txXfrm>
    </dsp:sp>
    <dsp:sp modelId="{78FDB9ED-AFB3-4CAA-A222-935F8892DEED}">
      <dsp:nvSpPr>
        <dsp:cNvPr id="0" name=""/>
        <dsp:cNvSpPr/>
      </dsp:nvSpPr>
      <dsp:spPr>
        <a:xfrm>
          <a:off x="5765915" y="1602221"/>
          <a:ext cx="1587429" cy="7937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HR Business Partners x4</a:t>
          </a:r>
        </a:p>
      </dsp:txBody>
      <dsp:txXfrm>
        <a:off x="5765915" y="1602221"/>
        <a:ext cx="1587429" cy="793714"/>
      </dsp:txXfrm>
    </dsp:sp>
    <dsp:sp modelId="{E6039F68-02F7-4206-851A-AF9AFF3D3B1C}">
      <dsp:nvSpPr>
        <dsp:cNvPr id="0" name=""/>
        <dsp:cNvSpPr/>
      </dsp:nvSpPr>
      <dsp:spPr>
        <a:xfrm>
          <a:off x="6162772" y="2729296"/>
          <a:ext cx="1587429" cy="7937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HR Advisor (Housing)</a:t>
          </a:r>
        </a:p>
      </dsp:txBody>
      <dsp:txXfrm>
        <a:off x="6162772" y="2729296"/>
        <a:ext cx="1587429" cy="793714"/>
      </dsp:txXfrm>
    </dsp:sp>
    <dsp:sp modelId="{B1699D43-AE72-403E-9266-4F864D6E54C5}">
      <dsp:nvSpPr>
        <dsp:cNvPr id="0" name=""/>
        <dsp:cNvSpPr/>
      </dsp:nvSpPr>
      <dsp:spPr>
        <a:xfrm>
          <a:off x="7686704" y="1602221"/>
          <a:ext cx="1587429" cy="7937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HR Advisor</a:t>
          </a:r>
        </a:p>
      </dsp:txBody>
      <dsp:txXfrm>
        <a:off x="7686704" y="1602221"/>
        <a:ext cx="1587429" cy="793714"/>
      </dsp:txXfrm>
    </dsp:sp>
    <dsp:sp modelId="{9809E01F-32CF-45E4-AEA1-7CD067A98063}">
      <dsp:nvSpPr>
        <dsp:cNvPr id="0" name=""/>
        <dsp:cNvSpPr/>
      </dsp:nvSpPr>
      <dsp:spPr>
        <a:xfrm>
          <a:off x="8083562" y="2729296"/>
          <a:ext cx="1587429" cy="7937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HR Support Apprentice</a:t>
          </a:r>
        </a:p>
      </dsp:txBody>
      <dsp:txXfrm>
        <a:off x="8083562" y="2729296"/>
        <a:ext cx="1587429" cy="793714"/>
      </dsp:txXfrm>
    </dsp:sp>
    <dsp:sp modelId="{142E9C0B-8F6F-4208-AFBE-EA5475C6CE1D}">
      <dsp:nvSpPr>
        <dsp:cNvPr id="0" name=""/>
        <dsp:cNvSpPr/>
      </dsp:nvSpPr>
      <dsp:spPr>
        <a:xfrm>
          <a:off x="9607494" y="1602221"/>
          <a:ext cx="1587429" cy="7937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Learning &amp; Development Support Officer</a:t>
          </a:r>
        </a:p>
      </dsp:txBody>
      <dsp:txXfrm>
        <a:off x="9607494" y="1602221"/>
        <a:ext cx="1587429" cy="793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579B6-7B14-1D8D-3A9B-02743145B3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6C263F-A544-EED7-09FF-CCCCDEBD41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B8B1B-EDFF-06C3-556C-A60CCEC5C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818FC-485C-48ED-A4BA-84E8A348CD49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F7186-4CAE-7ABF-A7A4-3CF9F2FAB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575FD-C9FF-67D1-B131-23C1A180E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83D7-21F8-42AF-9ABE-6EECA5DC3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487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2560F-DA46-3D27-5DE1-E84D0174B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18299D-8A4B-DF1E-C982-0718C3A4CC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5B2DD-0A73-F11F-6D66-FC18940D6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818FC-485C-48ED-A4BA-84E8A348CD49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50D98-755D-21E7-D258-13B966D18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C0DC8-78B0-D03E-43CB-3130FD80A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83D7-21F8-42AF-9ABE-6EECA5DC3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78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1C2A2C-EC66-5073-DA17-07AF6EFFE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CE3CCD-2939-F0E0-FE55-233B07299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2368D-958A-CE24-F213-390515CCF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818FC-485C-48ED-A4BA-84E8A348CD49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B0790-DF68-0795-7260-B490D5033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EBBC3-20B1-CFA8-CC69-130687F64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83D7-21F8-42AF-9ABE-6EECA5DC3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39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AB313-2C2F-4535-0148-B4780AFBC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783EB-AC71-7974-4B7C-2695FD9C2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E60DC-3BEB-C335-6534-807FFA58C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818FC-485C-48ED-A4BA-84E8A348CD49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9B366-AC9E-7F82-F07F-F1DE2A0EB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9E941-850D-CAAD-FB69-1B32D1467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83D7-21F8-42AF-9ABE-6EECA5DC3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545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88F3B-B93A-FCEA-D91A-44A59070E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7368F-E42A-C2D1-AB6B-DB09B2F91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D9D91-A5EB-A40E-E1F8-F47A06620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818FC-485C-48ED-A4BA-84E8A348CD49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227AC-5628-82FC-7437-7AD140718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C3F62-58B5-F31F-C904-6210EDB75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83D7-21F8-42AF-9ABE-6EECA5DC3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904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08640-E465-C0BC-6E76-2077F5A68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6A230-CDE0-A4C1-DFDB-89ACC4D3A5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838485-6A5C-3222-53C7-FD688D3A4D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29F163-EEC8-98F7-DBCE-E0BC96222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818FC-485C-48ED-A4BA-84E8A348CD49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10BF9-279B-DDBF-E5DC-6FE5F4266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F2623-D43A-DB2C-5A4E-57AE51057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83D7-21F8-42AF-9ABE-6EECA5DC3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881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E1B72-D044-0C58-8187-5F49FFE86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BE6840-ED88-D308-0A6D-2F18D01A2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A1E681-C1AB-F19A-A246-BBD88FE2D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909FE8-C51D-2544-A4A9-EE5280166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1EC3F9-1F9A-6B0A-ED1E-39EFEC3069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8AC9A9-1A8D-21D5-F1F7-FAD60AD12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818FC-485C-48ED-A4BA-84E8A348CD49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59E9E6-E562-2F56-E610-04DDFEF0E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A7B884-6AB5-8341-EA17-9BFA9A17A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83D7-21F8-42AF-9ABE-6EECA5DC3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73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7A975-27F2-E156-1D1B-10FE23128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4626A9-3FE3-660F-FFC5-136C86F50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818FC-485C-48ED-A4BA-84E8A348CD49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1EA27A-A45C-162B-763C-3FFA69BD1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F006C-0E75-BA8F-122F-54035CD34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83D7-21F8-42AF-9ABE-6EECA5DC3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37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774331-236E-A72D-05FD-045526C0E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818FC-485C-48ED-A4BA-84E8A348CD49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F54FB0-77B2-3C78-3943-3866CADD5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735773-21D1-CC67-E0AC-E949C05DC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83D7-21F8-42AF-9ABE-6EECA5DC3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54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B5426-EA35-C480-520A-2708B1FA1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3F67D-0FCA-F5D5-7DAD-AAAA06440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991828-6E6A-7B24-6A46-A9CC39D5B0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78FED4-91A2-FC86-8856-2398606A7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818FC-485C-48ED-A4BA-84E8A348CD49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169B72-995E-A391-E273-067584590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2CA7B1-8E45-3FD8-D0B5-933CB8828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83D7-21F8-42AF-9ABE-6EECA5DC3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9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8397B-C4D9-5AB9-63F0-333520468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503190-470D-4B65-B990-0C54073C1D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CD6A42-2083-CA12-9DE6-149F1351E8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47255A-7EA8-CE6F-6BC6-8B06184ED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818FC-485C-48ED-A4BA-84E8A348CD49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073717-A582-1EA4-B4AB-A3911B0DE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FBF019-72C7-AEDB-AD75-60926AC39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83D7-21F8-42AF-9ABE-6EECA5DC3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87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C3A297-A79C-CC7D-A4A7-6E7D4FF11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90A11B-7D8A-5E84-84C6-ACCE70F1B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C108A-6066-8236-474C-D9C69E2D85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818FC-485C-48ED-A4BA-84E8A348CD49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A6827-47CB-AD6F-29BA-28ADF7D1E7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6543B-17A1-D9E9-23EC-6738702E83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083D7-21F8-42AF-9ABE-6EECA5DC3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964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C8C93-367C-E239-97BC-774BC8911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08" y="123092"/>
            <a:ext cx="3552092" cy="1099038"/>
          </a:xfrm>
        </p:spPr>
        <p:txBody>
          <a:bodyPr>
            <a:noAutofit/>
          </a:bodyPr>
          <a:lstStyle/>
          <a:p>
            <a:r>
              <a:rPr lang="en-GB" sz="1800" b="1" dirty="0"/>
              <a:t>HR &amp; Payroll Team October 2023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2BAED03-9EB4-EC7B-D2A2-3925CE43AB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010034"/>
              </p:ext>
            </p:extLst>
          </p:nvPr>
        </p:nvGraphicFramePr>
        <p:xfrm>
          <a:off x="838199" y="482600"/>
          <a:ext cx="11198470" cy="6252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7342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f015586-d402-40e1-8441-cc81aa8fffde">
      <Terms xmlns="http://schemas.microsoft.com/office/infopath/2007/PartnerControls"/>
    </lcf76f155ced4ddcb4097134ff3c332f>
    <TaxCatchAll xmlns="5bbe8432-2b36-49a8-b215-3d2bc087af7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F4EDB1AF9B3D4FBC0ADD9070528233" ma:contentTypeVersion="12" ma:contentTypeDescription="Create a new document." ma:contentTypeScope="" ma:versionID="3daf295dbe7ae6aedaa7369bb805b4bf">
  <xsd:schema xmlns:xsd="http://www.w3.org/2001/XMLSchema" xmlns:xs="http://www.w3.org/2001/XMLSchema" xmlns:p="http://schemas.microsoft.com/office/2006/metadata/properties" xmlns:ns2="9f015586-d402-40e1-8441-cc81aa8fffde" xmlns:ns3="5bbe8432-2b36-49a8-b215-3d2bc087af7d" targetNamespace="http://schemas.microsoft.com/office/2006/metadata/properties" ma:root="true" ma:fieldsID="54245fff397c80cda4c9c9357b9b9ef2" ns2:_="" ns3:_="">
    <xsd:import namespace="9f015586-d402-40e1-8441-cc81aa8fffde"/>
    <xsd:import namespace="5bbe8432-2b36-49a8-b215-3d2bc087af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15586-d402-40e1-8441-cc81aa8fff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d0884440-5823-4c61-b7e3-7c68c58e92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be8432-2b36-49a8-b215-3d2bc087af7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f2f28b56-5f07-470c-a368-3282b19033c3}" ma:internalName="TaxCatchAll" ma:showField="CatchAllData" ma:web="5bbe8432-2b36-49a8-b215-3d2bc087af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73CC9E-CE04-494B-B607-195B58FECE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873532-E93B-41ED-A3D6-4F38FFCE2014}">
  <ds:schemaRefs>
    <ds:schemaRef ds:uri="9f015586-d402-40e1-8441-cc81aa8fffde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5bbe8432-2b36-49a8-b215-3d2bc087af7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9E0855E-7074-42D8-92D0-2F505B630E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015586-d402-40e1-8441-cc81aa8fffde"/>
    <ds:schemaRef ds:uri="5bbe8432-2b36-49a8-b215-3d2bc087a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HR &amp; Payroll Team October 2023</vt:lpstr>
    </vt:vector>
  </TitlesOfParts>
  <Company>Strata Service Solutions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future People, Culture &amp; Business Support Structure </dc:title>
  <dc:creator>Joanna Fellows</dc:creator>
  <cp:lastModifiedBy>Joanna Fellows</cp:lastModifiedBy>
  <cp:revision>2</cp:revision>
  <dcterms:created xsi:type="dcterms:W3CDTF">2023-10-13T16:18:04Z</dcterms:created>
  <dcterms:modified xsi:type="dcterms:W3CDTF">2023-10-26T09:40:54Z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0x010100D4F4EDB1AF9B3D4FBC0ADD9070528233</vt:lpwstr>
  </property>
  <property fmtid="{D5CDD505-2E9C-101B-9397-08002B2CF9AE}" pid="3" name="MediaServiceImageTags">
    <vt:lpwstr/>
  </property>
</Properties>
</file>