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7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2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0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3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1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0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9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5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3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3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6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A22B-00D6-430A-B7F8-7CD91D11806C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2CCE-B93B-4E37-83CE-DE01355E2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0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62368" y="697755"/>
            <a:ext cx="2069964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Assistant Director </a:t>
            </a:r>
            <a:r>
              <a:rPr lang="en-GB" dirty="0" smtClean="0"/>
              <a:t> </a:t>
            </a:r>
            <a:endParaRPr lang="en-GB" dirty="0" smtClean="0"/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30079" y="2075248"/>
            <a:ext cx="2710660" cy="10668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Delivery Manager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012751" y="2133208"/>
            <a:ext cx="2715302" cy="104716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Senior Communications/ Marketing Officer </a:t>
            </a:r>
          </a:p>
          <a:p>
            <a:pPr algn="ctr"/>
            <a:r>
              <a:rPr lang="en-GB" dirty="0" smtClean="0"/>
              <a:t>1.0 FTE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83670" y="4029247"/>
            <a:ext cx="1686112" cy="108551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Habitat Mitigation Manager</a:t>
            </a:r>
          </a:p>
          <a:p>
            <a:pPr algn="ctr"/>
            <a:r>
              <a:rPr lang="en-GB" dirty="0" smtClean="0"/>
              <a:t>1.0FTE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298" y="5724734"/>
            <a:ext cx="166720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Wildlife Ranger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855248" y="5753296"/>
            <a:ext cx="1617211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Wildlife Ranger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635209" y="5746137"/>
            <a:ext cx="1667200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Dog Project </a:t>
            </a:r>
          </a:p>
          <a:p>
            <a:pPr algn="ctr"/>
            <a:r>
              <a:rPr lang="en-GB" dirty="0" smtClean="0"/>
              <a:t>Officer </a:t>
            </a:r>
          </a:p>
          <a:p>
            <a:pPr algn="ctr"/>
            <a:r>
              <a:rPr lang="en-GB" dirty="0" smtClean="0"/>
              <a:t>0.5 FTE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97124" y="4005244"/>
            <a:ext cx="1892647" cy="10768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Green Infrastructure Manager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762368" y="2141838"/>
            <a:ext cx="0" cy="27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5" idx="0"/>
          </p:cNvCxnSpPr>
          <p:nvPr/>
        </p:nvCxnSpPr>
        <p:spPr>
          <a:xfrm>
            <a:off x="2885409" y="992845"/>
            <a:ext cx="0" cy="1082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20978" y="5479953"/>
            <a:ext cx="4020590" cy="12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20977" y="5473669"/>
            <a:ext cx="1" cy="291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298" y="15805"/>
            <a:ext cx="9013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Growth, Development &amp; Prosperity – Structure Chart</a:t>
            </a:r>
            <a:endParaRPr lang="en-GB" sz="3200" dirty="0"/>
          </a:p>
        </p:txBody>
      </p:sp>
      <p:sp>
        <p:nvSpPr>
          <p:cNvPr id="28" name="Rectangle 27"/>
          <p:cNvSpPr/>
          <p:nvPr/>
        </p:nvSpPr>
        <p:spPr>
          <a:xfrm>
            <a:off x="8346505" y="2126591"/>
            <a:ext cx="3406283" cy="10668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Economic Development Manager</a:t>
            </a:r>
          </a:p>
          <a:p>
            <a:pPr algn="ctr"/>
            <a:r>
              <a:rPr lang="en-GB" dirty="0" smtClean="0"/>
              <a:t>1.0 FTE </a:t>
            </a:r>
            <a:endParaRPr lang="en-GB" dirty="0"/>
          </a:p>
        </p:txBody>
      </p:sp>
      <p:cxnSp>
        <p:nvCxnSpPr>
          <p:cNvPr id="41" name="Straight Connector 40"/>
          <p:cNvCxnSpPr>
            <a:stCxn id="5" idx="2"/>
          </p:cNvCxnSpPr>
          <p:nvPr/>
        </p:nvCxnSpPr>
        <p:spPr>
          <a:xfrm>
            <a:off x="2885409" y="3142091"/>
            <a:ext cx="0" cy="358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25213" y="1001949"/>
            <a:ext cx="2666016" cy="9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" idx="1"/>
          </p:cNvCxnSpPr>
          <p:nvPr/>
        </p:nvCxnSpPr>
        <p:spPr>
          <a:xfrm flipV="1">
            <a:off x="2885409" y="992845"/>
            <a:ext cx="2876959" cy="9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0503764" y="1001949"/>
            <a:ext cx="24235" cy="114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0388943" y="1342417"/>
            <a:ext cx="0" cy="29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974785" y="3495793"/>
            <a:ext cx="4037965" cy="45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12750" y="3496524"/>
            <a:ext cx="4935" cy="508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2731272" y="5462106"/>
            <a:ext cx="1" cy="291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4741566" y="5488366"/>
            <a:ext cx="1" cy="291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221464" y="3474627"/>
            <a:ext cx="4346292" cy="14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1558962" y="3496524"/>
            <a:ext cx="8796" cy="524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0132682" y="3171507"/>
            <a:ext cx="32810" cy="2251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091535" y="4020148"/>
            <a:ext cx="1803542" cy="10768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Project Manager Simplified Planning</a:t>
            </a:r>
          </a:p>
          <a:p>
            <a:pPr algn="ctr"/>
            <a:r>
              <a:rPr lang="en-GB" dirty="0" smtClean="0"/>
              <a:t>0.8 FTE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962985" y="3481696"/>
            <a:ext cx="4935" cy="508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345118" y="3979884"/>
            <a:ext cx="1752695" cy="10590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Senior Economic Development Officer 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882660" y="3514482"/>
            <a:ext cx="4935" cy="5084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289368" y="3986957"/>
            <a:ext cx="1752695" cy="10590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Senior Economic Development Officer 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10230352" y="3990177"/>
            <a:ext cx="1752695" cy="10590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Senior Economic Development Officer </a:t>
            </a:r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9085557" y="3495274"/>
            <a:ext cx="8796" cy="524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221464" y="3455010"/>
            <a:ext cx="8796" cy="5248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882660" y="5135187"/>
            <a:ext cx="4756" cy="3384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</p:cNvCxnSpPr>
          <p:nvPr/>
        </p:nvCxnSpPr>
        <p:spPr>
          <a:xfrm flipH="1">
            <a:off x="6794339" y="1612155"/>
            <a:ext cx="3011" cy="5132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173298" y="5422793"/>
            <a:ext cx="1752695" cy="105909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Economy Projects Officer </a:t>
            </a:r>
            <a:endParaRPr lang="en-GB" dirty="0" smtClean="0"/>
          </a:p>
          <a:p>
            <a:pPr algn="ctr"/>
            <a:r>
              <a:rPr lang="en-GB" dirty="0" smtClean="0"/>
              <a:t>1.0 FTE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5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79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Strata Service Solutions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Wood</dc:creator>
  <cp:lastModifiedBy>Andrew Wood</cp:lastModifiedBy>
  <cp:revision>11</cp:revision>
  <dcterms:created xsi:type="dcterms:W3CDTF">2022-08-09T08:02:53Z</dcterms:created>
  <dcterms:modified xsi:type="dcterms:W3CDTF">2022-12-14T13:23:24Z</dcterms:modified>
</cp:coreProperties>
</file>