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78" r:id="rId2"/>
  </p:sldIdLst>
  <p:sldSz cx="9144000" cy="6858000" type="screen4x3"/>
  <p:notesSz cx="6669088" cy="97758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5451" autoAdjust="0"/>
  </p:normalViewPr>
  <p:slideViewPr>
    <p:cSldViewPr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D3C2E8-47E0-485D-8156-C3B0FE24499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669A1A-32DE-4F2A-946D-A2A29DB7BD38}">
      <dgm:prSet phldrT="[Text]"/>
      <dgm:spPr>
        <a:ln w="9525"/>
      </dgm:spPr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Director Governance and Licensing </a:t>
          </a:r>
        </a:p>
        <a:p>
          <a:r>
            <a:rPr lang="en-GB" b="1" dirty="0" smtClean="0">
              <a:solidFill>
                <a:schemeClr val="tx1"/>
              </a:solidFill>
            </a:rPr>
            <a:t>&amp; Monitoring Officer</a:t>
          </a:r>
          <a:br>
            <a:rPr lang="en-GB" b="1" dirty="0" smtClean="0">
              <a:solidFill>
                <a:schemeClr val="tx1"/>
              </a:solidFill>
            </a:rPr>
          </a:br>
          <a:endParaRPr lang="en-GB" b="1" dirty="0" smtClean="0">
            <a:solidFill>
              <a:schemeClr val="tx1"/>
            </a:solidFill>
          </a:endParaRPr>
        </a:p>
      </dgm:t>
    </dgm:pt>
    <dgm:pt modelId="{50EF40CD-6A1B-4034-9876-9FDF885E6AF3}" type="parTrans" cxnId="{B34E4473-33F2-4537-8393-38868B63049B}">
      <dgm:prSet/>
      <dgm:spPr/>
      <dgm:t>
        <a:bodyPr/>
        <a:lstStyle/>
        <a:p>
          <a:endParaRPr lang="en-US"/>
        </a:p>
      </dgm:t>
    </dgm:pt>
    <dgm:pt modelId="{A4EF76A6-D599-4BCB-8D05-D1198115DD27}" type="sibTrans" cxnId="{B34E4473-33F2-4537-8393-38868B63049B}">
      <dgm:prSet/>
      <dgm:spPr/>
      <dgm:t>
        <a:bodyPr/>
        <a:lstStyle/>
        <a:p>
          <a:endParaRPr lang="en-US"/>
        </a:p>
      </dgm:t>
    </dgm:pt>
    <dgm:pt modelId="{0EE9DD61-3A92-4B50-92A9-5A38A041D9B6}">
      <dgm:prSet phldrT="[Text]"/>
      <dgm:spPr>
        <a:ln w="9525"/>
      </dgm:spPr>
      <dgm:t>
        <a:bodyPr/>
        <a:lstStyle/>
        <a:p>
          <a:pPr>
            <a:spcBef>
              <a:spcPts val="1200"/>
            </a:spcBef>
            <a:spcAft>
              <a:spcPts val="0"/>
            </a:spcAft>
          </a:pPr>
          <a:r>
            <a:rPr lang="en-GB" b="1" smtClean="0">
              <a:solidFill>
                <a:schemeClr val="tx1"/>
              </a:solidFill>
            </a:rPr>
            <a:t>Democratic Services </a:t>
          </a:r>
        </a:p>
        <a:p>
          <a:pPr>
            <a:spcBef>
              <a:spcPct val="0"/>
            </a:spcBef>
            <a:spcAft>
              <a:spcPct val="35000"/>
            </a:spcAft>
          </a:pPr>
          <a:endParaRPr lang="en-GB" smtClean="0">
            <a:solidFill>
              <a:schemeClr val="tx1"/>
            </a:solidFill>
          </a:endParaRPr>
        </a:p>
        <a:p>
          <a:pPr>
            <a:spcBef>
              <a:spcPct val="0"/>
            </a:spcBef>
            <a:spcAft>
              <a:spcPct val="35000"/>
            </a:spcAft>
          </a:pPr>
          <a:r>
            <a:rPr lang="en-GB" smtClean="0">
              <a:solidFill>
                <a:schemeClr val="tx1"/>
              </a:solidFill>
            </a:rPr>
            <a:t>Democratic Services Manager</a:t>
          </a:r>
          <a:endParaRPr lang="en-GB" dirty="0" smtClean="0">
            <a:solidFill>
              <a:schemeClr val="tx1"/>
            </a:solidFill>
          </a:endParaRPr>
        </a:p>
      </dgm:t>
    </dgm:pt>
    <dgm:pt modelId="{F040E575-8021-444D-9403-260E53B62B11}" type="parTrans" cxnId="{DF48A6D5-7974-42F1-B6E2-7C049949B12F}">
      <dgm:prSet/>
      <dgm:spPr>
        <a:ln w="9525"/>
      </dgm:spPr>
      <dgm:t>
        <a:bodyPr/>
        <a:lstStyle/>
        <a:p>
          <a:endParaRPr lang="en-US"/>
        </a:p>
      </dgm:t>
    </dgm:pt>
    <dgm:pt modelId="{9BEADC6E-93A6-42BF-AC55-8641D930A9AE}" type="sibTrans" cxnId="{DF48A6D5-7974-42F1-B6E2-7C049949B12F}">
      <dgm:prSet/>
      <dgm:spPr/>
      <dgm:t>
        <a:bodyPr/>
        <a:lstStyle/>
        <a:p>
          <a:endParaRPr lang="en-US"/>
        </a:p>
      </dgm:t>
    </dgm:pt>
    <dgm:pt modelId="{F022E897-A5FD-4864-81BE-E58297964418}">
      <dgm:prSet phldrT="[Text]"/>
      <dgm:spPr>
        <a:ln w="9525"/>
      </dgm:spPr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Licensing</a:t>
          </a:r>
        </a:p>
        <a:p>
          <a:endParaRPr lang="en-GB" b="1" dirty="0" smtClean="0">
            <a:solidFill>
              <a:schemeClr val="tx1"/>
            </a:solidFill>
          </a:endParaRPr>
        </a:p>
        <a:p>
          <a:r>
            <a:rPr lang="en-GB" dirty="0" smtClean="0">
              <a:solidFill>
                <a:schemeClr val="tx1"/>
              </a:solidFill>
            </a:rPr>
            <a:t>Licensing Manager</a:t>
          </a:r>
        </a:p>
      </dgm:t>
    </dgm:pt>
    <dgm:pt modelId="{031B9960-8955-46CF-8E24-B52CE031CCFE}" type="parTrans" cxnId="{964A9105-29EA-4ED8-9982-4047EE6CAFCB}">
      <dgm:prSet/>
      <dgm:spPr>
        <a:ln w="9525"/>
      </dgm:spPr>
      <dgm:t>
        <a:bodyPr/>
        <a:lstStyle/>
        <a:p>
          <a:endParaRPr lang="en-US"/>
        </a:p>
      </dgm:t>
    </dgm:pt>
    <dgm:pt modelId="{AABC103F-4722-4C11-8173-39D6DC8F58EB}" type="sibTrans" cxnId="{964A9105-29EA-4ED8-9982-4047EE6CAFCB}">
      <dgm:prSet/>
      <dgm:spPr/>
      <dgm:t>
        <a:bodyPr/>
        <a:lstStyle/>
        <a:p>
          <a:endParaRPr lang="en-US"/>
        </a:p>
      </dgm:t>
    </dgm:pt>
    <dgm:pt modelId="{906DBDD9-4906-4BC8-9D33-097C53351CAC}">
      <dgm:prSet phldrT="[Text]"/>
      <dgm:spPr>
        <a:ln w="9525"/>
      </dgm:spPr>
      <dgm:t>
        <a:bodyPr/>
        <a:lstStyle/>
        <a:p>
          <a:r>
            <a:rPr lang="en-GB" b="1" smtClean="0">
              <a:solidFill>
                <a:schemeClr val="tx1"/>
              </a:solidFill>
            </a:rPr>
            <a:t>Legal </a:t>
          </a:r>
        </a:p>
        <a:p>
          <a:endParaRPr lang="en-GB" b="1" smtClean="0">
            <a:solidFill>
              <a:schemeClr val="tx1"/>
            </a:solidFill>
          </a:endParaRPr>
        </a:p>
        <a:p>
          <a:r>
            <a:rPr lang="en-GB" smtClean="0">
              <a:solidFill>
                <a:schemeClr val="tx1"/>
              </a:solidFill>
            </a:rPr>
            <a:t>Principal Solicitor </a:t>
          </a:r>
        </a:p>
        <a:p>
          <a:r>
            <a:rPr lang="en-GB" smtClean="0">
              <a:solidFill>
                <a:schemeClr val="tx1"/>
              </a:solidFill>
            </a:rPr>
            <a:t>&amp; Deputy Monitoring Officer</a:t>
          </a:r>
          <a:endParaRPr lang="en-GB" dirty="0" smtClean="0">
            <a:solidFill>
              <a:schemeClr val="tx1"/>
            </a:solidFill>
          </a:endParaRPr>
        </a:p>
      </dgm:t>
    </dgm:pt>
    <dgm:pt modelId="{BCF6ADD0-4F61-45CA-AF24-A7D532B4B5A7}" type="parTrans" cxnId="{8DAC5C58-5545-45CB-94EB-229B095994A9}">
      <dgm:prSet/>
      <dgm:spPr>
        <a:ln w="9525"/>
      </dgm:spPr>
      <dgm:t>
        <a:bodyPr/>
        <a:lstStyle/>
        <a:p>
          <a:endParaRPr lang="en-US"/>
        </a:p>
      </dgm:t>
    </dgm:pt>
    <dgm:pt modelId="{A20AEB85-5F38-4F17-AF46-A634EBCC1096}" type="sibTrans" cxnId="{8DAC5C58-5545-45CB-94EB-229B095994A9}">
      <dgm:prSet/>
      <dgm:spPr/>
      <dgm:t>
        <a:bodyPr/>
        <a:lstStyle/>
        <a:p>
          <a:endParaRPr lang="en-US"/>
        </a:p>
      </dgm:t>
    </dgm:pt>
    <dgm:pt modelId="{7C1D94BC-CF99-48DC-9593-E247A0C60768}">
      <dgm:prSet/>
      <dgm:spPr>
        <a:ln w="9525"/>
      </dgm:spPr>
      <dgm:t>
        <a:bodyPr/>
        <a:lstStyle/>
        <a:p>
          <a:endParaRPr lang="en-GB" dirty="0" smtClean="0">
            <a:solidFill>
              <a:schemeClr val="tx1"/>
            </a:solidFill>
          </a:endParaRPr>
        </a:p>
        <a:p>
          <a:r>
            <a:rPr lang="en-GB" dirty="0" smtClean="0">
              <a:solidFill>
                <a:schemeClr val="tx1"/>
              </a:solidFill>
            </a:rPr>
            <a:t>Solicitors</a:t>
          </a:r>
        </a:p>
        <a:p>
          <a:r>
            <a:rPr lang="en-GB" dirty="0" smtClean="0">
              <a:solidFill>
                <a:schemeClr val="tx1"/>
              </a:solidFill>
            </a:rPr>
            <a:t>x 5 </a:t>
          </a:r>
        </a:p>
        <a:p>
          <a:endParaRPr lang="en-GB" dirty="0" smtClean="0"/>
        </a:p>
      </dgm:t>
    </dgm:pt>
    <dgm:pt modelId="{6FE44A2D-FC5F-45C9-991F-D7B0A6B7DD73}" type="parTrans" cxnId="{01A1DEBC-8679-4F7F-B86E-5B9434D44879}">
      <dgm:prSet/>
      <dgm:spPr>
        <a:ln w="9525"/>
      </dgm:spPr>
      <dgm:t>
        <a:bodyPr/>
        <a:lstStyle/>
        <a:p>
          <a:endParaRPr lang="en-US"/>
        </a:p>
      </dgm:t>
    </dgm:pt>
    <dgm:pt modelId="{A532753D-8C21-4D69-A9C4-4F1CD737CE8A}" type="sibTrans" cxnId="{01A1DEBC-8679-4F7F-B86E-5B9434D44879}">
      <dgm:prSet/>
      <dgm:spPr/>
      <dgm:t>
        <a:bodyPr/>
        <a:lstStyle/>
        <a:p>
          <a:endParaRPr lang="en-US"/>
        </a:p>
      </dgm:t>
    </dgm:pt>
    <dgm:pt modelId="{5D32A26B-FB28-441F-9477-AE1FBA658F46}">
      <dgm:prSet/>
      <dgm:spPr>
        <a:ln w="9525"/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Licensing Officer</a:t>
          </a:r>
        </a:p>
        <a:p>
          <a:r>
            <a:rPr lang="en-GB" dirty="0" smtClean="0">
              <a:solidFill>
                <a:schemeClr val="tx1"/>
              </a:solidFill>
            </a:rPr>
            <a:t>x 4 </a:t>
          </a:r>
        </a:p>
      </dgm:t>
    </dgm:pt>
    <dgm:pt modelId="{ED0511EA-2A47-4504-97B5-2AC828D073B0}" type="parTrans" cxnId="{11D4488B-13ED-4AA6-92F2-B2D3EE6AEB49}">
      <dgm:prSet/>
      <dgm:spPr>
        <a:ln w="9525"/>
      </dgm:spPr>
      <dgm:t>
        <a:bodyPr/>
        <a:lstStyle/>
        <a:p>
          <a:endParaRPr lang="en-US"/>
        </a:p>
      </dgm:t>
    </dgm:pt>
    <dgm:pt modelId="{63062952-3E8E-421E-BEC3-B857307D1158}" type="sibTrans" cxnId="{11D4488B-13ED-4AA6-92F2-B2D3EE6AEB49}">
      <dgm:prSet/>
      <dgm:spPr/>
      <dgm:t>
        <a:bodyPr/>
        <a:lstStyle/>
        <a:p>
          <a:endParaRPr lang="en-US"/>
        </a:p>
      </dgm:t>
    </dgm:pt>
    <dgm:pt modelId="{286A982B-A05B-41B0-A98B-12ED159AAF39}">
      <dgm:prSet/>
      <dgm:spPr>
        <a:ln w="9525"/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Democratic Service Officers</a:t>
          </a:r>
        </a:p>
        <a:p>
          <a:r>
            <a:rPr lang="en-GB" dirty="0" smtClean="0">
              <a:solidFill>
                <a:schemeClr val="tx1"/>
              </a:solidFill>
            </a:rPr>
            <a:t>x 6</a:t>
          </a:r>
        </a:p>
      </dgm:t>
    </dgm:pt>
    <dgm:pt modelId="{5B2609C7-85B4-4455-A7C0-72BB0AFED9B2}" type="parTrans" cxnId="{8D7E7558-C1C2-4139-B55A-6A6D4C682B7C}">
      <dgm:prSet/>
      <dgm:spPr>
        <a:ln w="9525"/>
      </dgm:spPr>
      <dgm:t>
        <a:bodyPr/>
        <a:lstStyle/>
        <a:p>
          <a:endParaRPr lang="en-US"/>
        </a:p>
      </dgm:t>
    </dgm:pt>
    <dgm:pt modelId="{EB4FB954-5246-420C-99CC-17451CB9E32C}" type="sibTrans" cxnId="{8D7E7558-C1C2-4139-B55A-6A6D4C682B7C}">
      <dgm:prSet/>
      <dgm:spPr/>
      <dgm:t>
        <a:bodyPr/>
        <a:lstStyle/>
        <a:p>
          <a:endParaRPr lang="en-US"/>
        </a:p>
      </dgm:t>
    </dgm:pt>
    <dgm:pt modelId="{05BEFCE3-5439-4DDA-A4C5-0C5C20288399}">
      <dgm:prSet/>
      <dgm:spPr>
        <a:ln w="9525"/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Licensing Support Officer </a:t>
          </a:r>
        </a:p>
        <a:p>
          <a:r>
            <a:rPr lang="en-GB" dirty="0" smtClean="0">
              <a:solidFill>
                <a:schemeClr val="tx1"/>
              </a:solidFill>
            </a:rPr>
            <a:t>x 5</a:t>
          </a:r>
          <a:endParaRPr lang="en-US" dirty="0">
            <a:solidFill>
              <a:schemeClr val="tx1"/>
            </a:solidFill>
          </a:endParaRPr>
        </a:p>
      </dgm:t>
    </dgm:pt>
    <dgm:pt modelId="{6CE8539E-2AAB-44ED-9BD3-9B1D5F7B89AA}" type="parTrans" cxnId="{CBC248BE-D611-4EA9-828C-B80170497E2C}">
      <dgm:prSet/>
      <dgm:spPr>
        <a:ln w="9525"/>
      </dgm:spPr>
      <dgm:t>
        <a:bodyPr/>
        <a:lstStyle/>
        <a:p>
          <a:endParaRPr lang="en-US"/>
        </a:p>
      </dgm:t>
    </dgm:pt>
    <dgm:pt modelId="{711B1B33-D3E0-4E71-94EF-4F2F6903534F}" type="sibTrans" cxnId="{CBC248BE-D611-4EA9-828C-B80170497E2C}">
      <dgm:prSet/>
      <dgm:spPr/>
      <dgm:t>
        <a:bodyPr/>
        <a:lstStyle/>
        <a:p>
          <a:endParaRPr lang="en-US"/>
        </a:p>
      </dgm:t>
    </dgm:pt>
    <dgm:pt modelId="{5F405493-B93A-4DED-BA6F-5B5892890230}">
      <dgm:prSet/>
      <dgm:spPr>
        <a:ln w="9525"/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Administration/Paralegal</a:t>
          </a:r>
        </a:p>
        <a:p>
          <a:r>
            <a:rPr lang="en-GB" dirty="0" smtClean="0">
              <a:solidFill>
                <a:schemeClr val="tx1"/>
              </a:solidFill>
            </a:rPr>
            <a:t>x 2</a:t>
          </a:r>
          <a:endParaRPr lang="en-US" dirty="0">
            <a:solidFill>
              <a:schemeClr val="tx1"/>
            </a:solidFill>
          </a:endParaRPr>
        </a:p>
      </dgm:t>
    </dgm:pt>
    <dgm:pt modelId="{9262B461-5E49-4C51-A5FB-322278EE2202}" type="parTrans" cxnId="{A17D2C7C-3EDC-4A1E-BE05-B86DCBE8EFCD}">
      <dgm:prSet/>
      <dgm:spPr>
        <a:ln w="9525"/>
      </dgm:spPr>
      <dgm:t>
        <a:bodyPr/>
        <a:lstStyle/>
        <a:p>
          <a:endParaRPr lang="en-US"/>
        </a:p>
      </dgm:t>
    </dgm:pt>
    <dgm:pt modelId="{C8E6C898-70F2-49F2-974A-23244FC046FA}" type="sibTrans" cxnId="{A17D2C7C-3EDC-4A1E-BE05-B86DCBE8EFCD}">
      <dgm:prSet/>
      <dgm:spPr/>
      <dgm:t>
        <a:bodyPr/>
        <a:lstStyle/>
        <a:p>
          <a:endParaRPr lang="en-US"/>
        </a:p>
      </dgm:t>
    </dgm:pt>
    <dgm:pt modelId="{37CB39EE-1F0C-4856-9A0E-30C69C0F12DD}">
      <dgm:prSet/>
      <dgm:spPr>
        <a:ln w="9525"/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Legal </a:t>
          </a:r>
          <a:r>
            <a:rPr lang="en-GB" smtClean="0">
              <a:solidFill>
                <a:schemeClr val="tx1"/>
              </a:solidFill>
            </a:rPr>
            <a:t>Adminsistrator</a:t>
          </a:r>
          <a:endParaRPr lang="en-GB" dirty="0" smtClean="0">
            <a:solidFill>
              <a:schemeClr val="tx1"/>
            </a:solidFill>
          </a:endParaRPr>
        </a:p>
      </dgm:t>
    </dgm:pt>
    <dgm:pt modelId="{266A4833-344F-4A82-9801-DED5C71E1D84}" type="parTrans" cxnId="{0E53853B-3D3D-4E26-88B1-5ABE0923ABAA}">
      <dgm:prSet/>
      <dgm:spPr>
        <a:ln w="9525"/>
      </dgm:spPr>
      <dgm:t>
        <a:bodyPr/>
        <a:lstStyle/>
        <a:p>
          <a:endParaRPr lang="en-US"/>
        </a:p>
      </dgm:t>
    </dgm:pt>
    <dgm:pt modelId="{EECF23C3-3F3C-43B4-9D4D-3FCC1EC2FA8F}" type="sibTrans" cxnId="{0E53853B-3D3D-4E26-88B1-5ABE0923ABAA}">
      <dgm:prSet/>
      <dgm:spPr/>
      <dgm:t>
        <a:bodyPr/>
        <a:lstStyle/>
        <a:p>
          <a:endParaRPr lang="en-US"/>
        </a:p>
      </dgm:t>
    </dgm:pt>
    <dgm:pt modelId="{D107EC8C-67DC-458A-9DC8-DC1097153283}">
      <dgm:prSet/>
      <dgm:spPr>
        <a:ln w="6350"/>
      </dgm:spPr>
      <dgm:t>
        <a:bodyPr/>
        <a:lstStyle/>
        <a:p>
          <a:r>
            <a:rPr lang="en-GB" b="1" baseline="0" smtClean="0">
              <a:solidFill>
                <a:schemeClr val="tx1"/>
              </a:solidFill>
            </a:rPr>
            <a:t>Elections</a:t>
          </a:r>
        </a:p>
        <a:p>
          <a:endParaRPr lang="en-GB" baseline="0" smtClean="0">
            <a:solidFill>
              <a:schemeClr val="tx1"/>
            </a:solidFill>
          </a:endParaRPr>
        </a:p>
        <a:p>
          <a:r>
            <a:rPr lang="en-GB" baseline="0" smtClean="0">
              <a:solidFill>
                <a:schemeClr val="tx1"/>
              </a:solidFill>
            </a:rPr>
            <a:t>Electoral Services Manager</a:t>
          </a:r>
          <a:endParaRPr lang="en-GB" baseline="0" dirty="0" smtClean="0">
            <a:solidFill>
              <a:schemeClr val="tx1"/>
            </a:solidFill>
          </a:endParaRPr>
        </a:p>
      </dgm:t>
    </dgm:pt>
    <dgm:pt modelId="{A8295551-3BF7-432D-B3AF-42BEDE8C2FCC}" type="parTrans" cxnId="{8BB31287-746A-44DD-A09E-F30257E9BB5C}">
      <dgm:prSet/>
      <dgm:spPr>
        <a:ln w="12700"/>
      </dgm:spPr>
      <dgm:t>
        <a:bodyPr/>
        <a:lstStyle/>
        <a:p>
          <a:endParaRPr lang="en-GB"/>
        </a:p>
      </dgm:t>
    </dgm:pt>
    <dgm:pt modelId="{FFF9231D-2610-4DE4-AC4C-F3A8D03D3669}" type="sibTrans" cxnId="{8BB31287-746A-44DD-A09E-F30257E9BB5C}">
      <dgm:prSet/>
      <dgm:spPr/>
      <dgm:t>
        <a:bodyPr/>
        <a:lstStyle/>
        <a:p>
          <a:endParaRPr lang="en-GB"/>
        </a:p>
      </dgm:t>
    </dgm:pt>
    <dgm:pt modelId="{FE979599-8BD5-482D-810E-F646CD5662DE}">
      <dgm:prSet/>
      <dgm:spPr>
        <a:ln w="6350"/>
      </dgm:spPr>
      <dgm:t>
        <a:bodyPr/>
        <a:lstStyle/>
        <a:p>
          <a:pPr>
            <a:lnSpc>
              <a:spcPct val="0"/>
            </a:lnSpc>
            <a:spcBef>
              <a:spcPts val="1200"/>
            </a:spcBef>
            <a:spcAft>
              <a:spcPts val="0"/>
            </a:spcAft>
          </a:pPr>
          <a:endParaRPr lang="en-GB" b="1" baseline="0" dirty="0" smtClean="0">
            <a:solidFill>
              <a:schemeClr val="tx1"/>
            </a:solidFill>
          </a:endParaRPr>
        </a:p>
        <a:p>
          <a:pPr>
            <a:lnSpc>
              <a:spcPct val="0"/>
            </a:lnSpc>
            <a:spcBef>
              <a:spcPts val="1200"/>
            </a:spcBef>
            <a:spcAft>
              <a:spcPts val="0"/>
            </a:spcAft>
          </a:pPr>
          <a:endParaRPr lang="en-GB" b="1" baseline="0" dirty="0" smtClean="0">
            <a:solidFill>
              <a:schemeClr val="tx1"/>
            </a:solidFill>
          </a:endParaRPr>
        </a:p>
        <a:p>
          <a:pPr>
            <a:lnSpc>
              <a:spcPct val="0"/>
            </a:lnSpc>
            <a:spcBef>
              <a:spcPts val="1200"/>
            </a:spcBef>
            <a:spcAft>
              <a:spcPts val="0"/>
            </a:spcAft>
          </a:pPr>
          <a:endParaRPr lang="en-GB" b="1" baseline="0" dirty="0" smtClean="0">
            <a:solidFill>
              <a:schemeClr val="tx1"/>
            </a:solidFill>
          </a:endParaRPr>
        </a:p>
        <a:p>
          <a:pPr>
            <a:lnSpc>
              <a:spcPct val="0"/>
            </a:lnSpc>
            <a:spcBef>
              <a:spcPts val="1200"/>
            </a:spcBef>
            <a:spcAft>
              <a:spcPts val="0"/>
            </a:spcAft>
          </a:pPr>
          <a:endParaRPr lang="en-GB" b="1" baseline="0" dirty="0" smtClean="0">
            <a:solidFill>
              <a:schemeClr val="tx1"/>
            </a:solidFill>
          </a:endParaRPr>
        </a:p>
        <a:p>
          <a:pPr>
            <a:lnSpc>
              <a:spcPct val="0"/>
            </a:lnSpc>
            <a:spcBef>
              <a:spcPts val="1200"/>
            </a:spcBef>
            <a:spcAft>
              <a:spcPts val="0"/>
            </a:spcAft>
          </a:pPr>
          <a:endParaRPr lang="en-GB" b="1" baseline="0" dirty="0" smtClean="0">
            <a:solidFill>
              <a:schemeClr val="tx1"/>
            </a:solidFill>
          </a:endParaRPr>
        </a:p>
        <a:p>
          <a:pPr>
            <a:lnSpc>
              <a:spcPct val="0"/>
            </a:lnSpc>
            <a:spcBef>
              <a:spcPts val="1200"/>
            </a:spcBef>
            <a:spcAft>
              <a:spcPts val="0"/>
            </a:spcAft>
          </a:pPr>
          <a:endParaRPr lang="en-GB" b="1" baseline="0" dirty="0" smtClean="0">
            <a:solidFill>
              <a:schemeClr val="tx1"/>
            </a:solidFill>
          </a:endParaRPr>
        </a:p>
        <a:p>
          <a:pPr>
            <a:lnSpc>
              <a:spcPct val="0"/>
            </a:lnSpc>
            <a:spcBef>
              <a:spcPts val="1200"/>
            </a:spcBef>
            <a:spcAft>
              <a:spcPts val="0"/>
            </a:spcAft>
          </a:pPr>
          <a:endParaRPr lang="en-GB" b="1" baseline="0" dirty="0" smtClean="0">
            <a:solidFill>
              <a:schemeClr val="tx1"/>
            </a:solidFill>
          </a:endParaRPr>
        </a:p>
        <a:p>
          <a:pPr>
            <a:lnSpc>
              <a:spcPct val="0"/>
            </a:lnSpc>
            <a:spcBef>
              <a:spcPts val="1200"/>
            </a:spcBef>
            <a:spcAft>
              <a:spcPts val="0"/>
            </a:spcAft>
          </a:pPr>
          <a:endParaRPr lang="en-GB" b="1" baseline="0" dirty="0" smtClean="0">
            <a:solidFill>
              <a:schemeClr val="tx1"/>
            </a:solidFill>
          </a:endParaRPr>
        </a:p>
        <a:p>
          <a:pPr>
            <a:lnSpc>
              <a:spcPct val="0"/>
            </a:lnSpc>
            <a:spcBef>
              <a:spcPts val="1200"/>
            </a:spcBef>
            <a:spcAft>
              <a:spcPts val="0"/>
            </a:spcAft>
          </a:pPr>
          <a:endParaRPr lang="en-GB" b="1" baseline="0" dirty="0" smtClean="0">
            <a:solidFill>
              <a:schemeClr val="tx1"/>
            </a:solidFill>
          </a:endParaRPr>
        </a:p>
        <a:p>
          <a:pPr>
            <a:lnSpc>
              <a:spcPct val="0"/>
            </a:lnSpc>
            <a:spcBef>
              <a:spcPts val="1200"/>
            </a:spcBef>
            <a:spcAft>
              <a:spcPts val="0"/>
            </a:spcAft>
          </a:pPr>
          <a:r>
            <a:rPr lang="en-GB" b="1" baseline="0" dirty="0" smtClean="0">
              <a:solidFill>
                <a:schemeClr val="tx1"/>
              </a:solidFill>
            </a:rPr>
            <a:t>Information &amp; Complaints </a:t>
          </a:r>
        </a:p>
        <a:p>
          <a:pPr>
            <a:lnSpc>
              <a:spcPct val="90000"/>
            </a:lnSpc>
            <a:spcBef>
              <a:spcPts val="1200"/>
            </a:spcBef>
            <a:spcAft>
              <a:spcPts val="0"/>
            </a:spcAft>
          </a:pPr>
          <a:endParaRPr lang="en-GB" baseline="0" dirty="0" smtClean="0">
            <a:solidFill>
              <a:schemeClr val="tx1"/>
            </a:solidFill>
          </a:endParaRPr>
        </a:p>
        <a:p>
          <a:pPr>
            <a:lnSpc>
              <a:spcPct val="90000"/>
            </a:lnSpc>
            <a:spcBef>
              <a:spcPts val="1200"/>
            </a:spcBef>
            <a:spcAft>
              <a:spcPts val="0"/>
            </a:spcAft>
          </a:pPr>
          <a:r>
            <a:rPr lang="en-GB" baseline="0" dirty="0" smtClean="0">
              <a:solidFill>
                <a:schemeClr val="tx1"/>
              </a:solidFill>
            </a:rPr>
            <a:t>Information &amp; Complaints Officer</a:t>
          </a:r>
        </a:p>
        <a:p>
          <a:pPr>
            <a:lnSpc>
              <a:spcPct val="90000"/>
            </a:lnSpc>
            <a:spcBef>
              <a:spcPts val="1200"/>
            </a:spcBef>
            <a:spcAft>
              <a:spcPts val="0"/>
            </a:spcAft>
          </a:pPr>
          <a:endParaRPr lang="en-GB" baseline="0" dirty="0" smtClean="0">
            <a:solidFill>
              <a:schemeClr val="tx1"/>
            </a:solidFill>
          </a:endParaRPr>
        </a:p>
        <a:p>
          <a:pPr>
            <a:lnSpc>
              <a:spcPct val="90000"/>
            </a:lnSpc>
            <a:spcBef>
              <a:spcPts val="1200"/>
            </a:spcBef>
            <a:spcAft>
              <a:spcPts val="0"/>
            </a:spcAft>
          </a:pPr>
          <a:r>
            <a:rPr lang="en-GB" baseline="0" dirty="0" smtClean="0">
              <a:solidFill>
                <a:schemeClr val="tx1"/>
              </a:solidFill>
            </a:rPr>
            <a:t>Information &amp; Complaints Support Officer</a:t>
          </a:r>
          <a:endParaRPr lang="en-GB" baseline="0" dirty="0">
            <a:solidFill>
              <a:schemeClr val="tx1"/>
            </a:solidFill>
          </a:endParaRPr>
        </a:p>
      </dgm:t>
    </dgm:pt>
    <dgm:pt modelId="{9C1169CD-44EE-4CB2-B70D-69C68E704A10}" type="parTrans" cxnId="{4D4D392A-1611-4A36-B443-E6DB50459E6D}">
      <dgm:prSet/>
      <dgm:spPr/>
      <dgm:t>
        <a:bodyPr/>
        <a:lstStyle/>
        <a:p>
          <a:endParaRPr lang="en-GB"/>
        </a:p>
      </dgm:t>
    </dgm:pt>
    <dgm:pt modelId="{8EC5E56C-039A-4068-A280-5814E8E46ECC}" type="sibTrans" cxnId="{4D4D392A-1611-4A36-B443-E6DB50459E6D}">
      <dgm:prSet/>
      <dgm:spPr/>
      <dgm:t>
        <a:bodyPr/>
        <a:lstStyle/>
        <a:p>
          <a:endParaRPr lang="en-GB"/>
        </a:p>
      </dgm:t>
    </dgm:pt>
    <dgm:pt modelId="{E96D330C-7D32-4539-BA25-95A42477B271}">
      <dgm:prSet/>
      <dgm:spPr>
        <a:ln w="6350"/>
      </dgm:spPr>
      <dgm:t>
        <a:bodyPr/>
        <a:lstStyle/>
        <a:p>
          <a:r>
            <a:rPr lang="en-GB" baseline="0" smtClean="0">
              <a:solidFill>
                <a:schemeClr val="tx1"/>
              </a:solidFill>
            </a:rPr>
            <a:t>Electoral Services Officer</a:t>
          </a:r>
          <a:endParaRPr lang="en-GB" baseline="0" dirty="0" smtClean="0">
            <a:solidFill>
              <a:schemeClr val="tx1"/>
            </a:solidFill>
          </a:endParaRPr>
        </a:p>
      </dgm:t>
    </dgm:pt>
    <dgm:pt modelId="{314256C9-F051-4EB9-B88E-D6B2E56D7644}" type="parTrans" cxnId="{73C3D1A6-A474-424F-B1F7-2689689A8F2A}">
      <dgm:prSet/>
      <dgm:spPr>
        <a:ln w="9525"/>
      </dgm:spPr>
      <dgm:t>
        <a:bodyPr/>
        <a:lstStyle/>
        <a:p>
          <a:endParaRPr lang="en-GB"/>
        </a:p>
      </dgm:t>
    </dgm:pt>
    <dgm:pt modelId="{5EB27E87-3AA2-4F13-9867-18B5813D69A1}" type="sibTrans" cxnId="{73C3D1A6-A474-424F-B1F7-2689689A8F2A}">
      <dgm:prSet/>
      <dgm:spPr/>
      <dgm:t>
        <a:bodyPr/>
        <a:lstStyle/>
        <a:p>
          <a:endParaRPr lang="en-GB"/>
        </a:p>
      </dgm:t>
    </dgm:pt>
    <dgm:pt modelId="{5A2BC070-0E3B-4F2B-B1B9-3543B63FD8E7}">
      <dgm:prSet/>
      <dgm:spPr>
        <a:ln w="6350"/>
      </dgm:spPr>
      <dgm:t>
        <a:bodyPr/>
        <a:lstStyle/>
        <a:p>
          <a:r>
            <a:rPr lang="en-GB" baseline="0" smtClean="0">
              <a:solidFill>
                <a:schemeClr val="tx1"/>
              </a:solidFill>
            </a:rPr>
            <a:t>Electoral Services Assistant</a:t>
          </a:r>
          <a:endParaRPr lang="en-GB" baseline="0" dirty="0" smtClean="0">
            <a:solidFill>
              <a:schemeClr val="tx1"/>
            </a:solidFill>
          </a:endParaRPr>
        </a:p>
      </dgm:t>
    </dgm:pt>
    <dgm:pt modelId="{43E54044-3EF4-414B-A7B6-6A10D39A7001}" type="parTrans" cxnId="{0346B1B3-060E-4A16-90A0-539C8B464848}">
      <dgm:prSet/>
      <dgm:spPr>
        <a:ln w="12700"/>
      </dgm:spPr>
      <dgm:t>
        <a:bodyPr/>
        <a:lstStyle/>
        <a:p>
          <a:endParaRPr lang="en-GB"/>
        </a:p>
      </dgm:t>
    </dgm:pt>
    <dgm:pt modelId="{167FA62C-76B0-4D12-8C0C-89FB7B6349E1}" type="sibTrans" cxnId="{0346B1B3-060E-4A16-90A0-539C8B464848}">
      <dgm:prSet/>
      <dgm:spPr/>
      <dgm:t>
        <a:bodyPr/>
        <a:lstStyle/>
        <a:p>
          <a:endParaRPr lang="en-GB"/>
        </a:p>
      </dgm:t>
    </dgm:pt>
    <dgm:pt modelId="{F4D03445-33A4-4805-A610-71B2B95E200B}" type="pres">
      <dgm:prSet presAssocID="{2ED3C2E8-47E0-485D-8156-C3B0FE2449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6814498-25AB-41D2-A564-F11FB35D0FB5}" type="pres">
      <dgm:prSet presAssocID="{4C669A1A-32DE-4F2A-946D-A2A29DB7BD38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4A058C3-9589-40C5-AFD1-315E162CB065}" type="pres">
      <dgm:prSet presAssocID="{4C669A1A-32DE-4F2A-946D-A2A29DB7BD38}" presName="rootComposite1" presStyleCnt="0"/>
      <dgm:spPr/>
      <dgm:t>
        <a:bodyPr/>
        <a:lstStyle/>
        <a:p>
          <a:endParaRPr lang="en-US"/>
        </a:p>
      </dgm:t>
    </dgm:pt>
    <dgm:pt modelId="{76AFC0E3-422B-4BE1-9B3C-5B066259F469}" type="pres">
      <dgm:prSet presAssocID="{4C669A1A-32DE-4F2A-946D-A2A29DB7BD3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7CEC88-D129-4310-B766-93EA62B97F45}" type="pres">
      <dgm:prSet presAssocID="{4C669A1A-32DE-4F2A-946D-A2A29DB7BD3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3253B12-53E9-4596-B64D-A457095790CA}" type="pres">
      <dgm:prSet presAssocID="{4C669A1A-32DE-4F2A-946D-A2A29DB7BD38}" presName="hierChild2" presStyleCnt="0"/>
      <dgm:spPr/>
      <dgm:t>
        <a:bodyPr/>
        <a:lstStyle/>
        <a:p>
          <a:endParaRPr lang="en-US"/>
        </a:p>
      </dgm:t>
    </dgm:pt>
    <dgm:pt modelId="{9BD11736-83F6-43EE-A555-6B6ADC100D51}" type="pres">
      <dgm:prSet presAssocID="{F040E575-8021-444D-9403-260E53B62B11}" presName="Name37" presStyleLbl="parChTrans1D2" presStyleIdx="0" presStyleCnt="5"/>
      <dgm:spPr/>
      <dgm:t>
        <a:bodyPr/>
        <a:lstStyle/>
        <a:p>
          <a:endParaRPr lang="en-US"/>
        </a:p>
      </dgm:t>
    </dgm:pt>
    <dgm:pt modelId="{B018EA04-F944-4720-A321-AC1A775AE0EA}" type="pres">
      <dgm:prSet presAssocID="{0EE9DD61-3A92-4B50-92A9-5A38A041D9B6}" presName="hierRoot2" presStyleCnt="0">
        <dgm:presLayoutVars>
          <dgm:hierBranch/>
        </dgm:presLayoutVars>
      </dgm:prSet>
      <dgm:spPr/>
      <dgm:t>
        <a:bodyPr/>
        <a:lstStyle/>
        <a:p>
          <a:endParaRPr lang="en-US"/>
        </a:p>
      </dgm:t>
    </dgm:pt>
    <dgm:pt modelId="{E047ACB6-015F-45C7-8913-A90A9755E412}" type="pres">
      <dgm:prSet presAssocID="{0EE9DD61-3A92-4B50-92A9-5A38A041D9B6}" presName="rootComposite" presStyleCnt="0"/>
      <dgm:spPr/>
      <dgm:t>
        <a:bodyPr/>
        <a:lstStyle/>
        <a:p>
          <a:endParaRPr lang="en-US"/>
        </a:p>
      </dgm:t>
    </dgm:pt>
    <dgm:pt modelId="{C75C14FB-7B07-4DD5-9B8C-6CFF4A17580F}" type="pres">
      <dgm:prSet presAssocID="{0EE9DD61-3A92-4B50-92A9-5A38A041D9B6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51F6D8-BF73-4EDB-BC96-F0E33AF4ABFE}" type="pres">
      <dgm:prSet presAssocID="{0EE9DD61-3A92-4B50-92A9-5A38A041D9B6}" presName="rootConnector" presStyleLbl="node2" presStyleIdx="0" presStyleCnt="5"/>
      <dgm:spPr/>
      <dgm:t>
        <a:bodyPr/>
        <a:lstStyle/>
        <a:p>
          <a:endParaRPr lang="en-US"/>
        </a:p>
      </dgm:t>
    </dgm:pt>
    <dgm:pt modelId="{8A890CEA-AAA6-4AC7-8395-52AA917F0A37}" type="pres">
      <dgm:prSet presAssocID="{0EE9DD61-3A92-4B50-92A9-5A38A041D9B6}" presName="hierChild4" presStyleCnt="0"/>
      <dgm:spPr/>
      <dgm:t>
        <a:bodyPr/>
        <a:lstStyle/>
        <a:p>
          <a:endParaRPr lang="en-US"/>
        </a:p>
      </dgm:t>
    </dgm:pt>
    <dgm:pt modelId="{939142ED-5CCD-43F3-B8D8-2425373E0742}" type="pres">
      <dgm:prSet presAssocID="{5B2609C7-85B4-4455-A7C0-72BB0AFED9B2}" presName="Name35" presStyleLbl="parChTrans1D3" presStyleIdx="0" presStyleCnt="5"/>
      <dgm:spPr/>
      <dgm:t>
        <a:bodyPr/>
        <a:lstStyle/>
        <a:p>
          <a:endParaRPr lang="en-US"/>
        </a:p>
      </dgm:t>
    </dgm:pt>
    <dgm:pt modelId="{ADEEF087-2B9E-4CE3-A21A-2BD3BFDA3002}" type="pres">
      <dgm:prSet presAssocID="{286A982B-A05B-41B0-A98B-12ED159AAF39}" presName="hierRoot2" presStyleCnt="0">
        <dgm:presLayoutVars>
          <dgm:hierBranch/>
        </dgm:presLayoutVars>
      </dgm:prSet>
      <dgm:spPr/>
      <dgm:t>
        <a:bodyPr/>
        <a:lstStyle/>
        <a:p>
          <a:endParaRPr lang="en-US"/>
        </a:p>
      </dgm:t>
    </dgm:pt>
    <dgm:pt modelId="{3409A45F-0742-4849-B2B9-2BFFE37F7F92}" type="pres">
      <dgm:prSet presAssocID="{286A982B-A05B-41B0-A98B-12ED159AAF39}" presName="rootComposite" presStyleCnt="0"/>
      <dgm:spPr/>
      <dgm:t>
        <a:bodyPr/>
        <a:lstStyle/>
        <a:p>
          <a:endParaRPr lang="en-US"/>
        </a:p>
      </dgm:t>
    </dgm:pt>
    <dgm:pt modelId="{AF5A0DD6-1E9F-48DC-A189-9D4269E00E8D}" type="pres">
      <dgm:prSet presAssocID="{286A982B-A05B-41B0-A98B-12ED159AAF39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276DD7-86F7-4984-87EA-4E2D3D310938}" type="pres">
      <dgm:prSet presAssocID="{286A982B-A05B-41B0-A98B-12ED159AAF39}" presName="rootConnector" presStyleLbl="node3" presStyleIdx="0" presStyleCnt="5"/>
      <dgm:spPr/>
      <dgm:t>
        <a:bodyPr/>
        <a:lstStyle/>
        <a:p>
          <a:endParaRPr lang="en-US"/>
        </a:p>
      </dgm:t>
    </dgm:pt>
    <dgm:pt modelId="{A691A204-93DB-49AE-84F8-8EF9BA265A80}" type="pres">
      <dgm:prSet presAssocID="{286A982B-A05B-41B0-A98B-12ED159AAF39}" presName="hierChild4" presStyleCnt="0"/>
      <dgm:spPr/>
      <dgm:t>
        <a:bodyPr/>
        <a:lstStyle/>
        <a:p>
          <a:endParaRPr lang="en-US"/>
        </a:p>
      </dgm:t>
    </dgm:pt>
    <dgm:pt modelId="{52D49E17-39E3-417C-A364-166353822DEE}" type="pres">
      <dgm:prSet presAssocID="{286A982B-A05B-41B0-A98B-12ED159AAF39}" presName="hierChild5" presStyleCnt="0"/>
      <dgm:spPr/>
      <dgm:t>
        <a:bodyPr/>
        <a:lstStyle/>
        <a:p>
          <a:endParaRPr lang="en-US"/>
        </a:p>
      </dgm:t>
    </dgm:pt>
    <dgm:pt modelId="{E0E14586-8027-4077-B13C-222893998395}" type="pres">
      <dgm:prSet presAssocID="{0EE9DD61-3A92-4B50-92A9-5A38A041D9B6}" presName="hierChild5" presStyleCnt="0"/>
      <dgm:spPr/>
      <dgm:t>
        <a:bodyPr/>
        <a:lstStyle/>
        <a:p>
          <a:endParaRPr lang="en-US"/>
        </a:p>
      </dgm:t>
    </dgm:pt>
    <dgm:pt modelId="{036ADD27-89B7-4A8F-BA5D-1DE50C91D782}" type="pres">
      <dgm:prSet presAssocID="{9C1169CD-44EE-4CB2-B70D-69C68E704A10}" presName="Name37" presStyleLbl="parChTrans1D2" presStyleIdx="1" presStyleCnt="5"/>
      <dgm:spPr/>
      <dgm:t>
        <a:bodyPr/>
        <a:lstStyle/>
        <a:p>
          <a:endParaRPr lang="en-GB"/>
        </a:p>
      </dgm:t>
    </dgm:pt>
    <dgm:pt modelId="{6C6A6615-E26C-4C71-908D-4799AAA2DA9B}" type="pres">
      <dgm:prSet presAssocID="{FE979599-8BD5-482D-810E-F646CD5662D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427B5C2-5827-4DA4-B903-0D68AAB2F2DC}" type="pres">
      <dgm:prSet presAssocID="{FE979599-8BD5-482D-810E-F646CD5662DE}" presName="rootComposite" presStyleCnt="0"/>
      <dgm:spPr/>
      <dgm:t>
        <a:bodyPr/>
        <a:lstStyle/>
        <a:p>
          <a:endParaRPr lang="en-US"/>
        </a:p>
      </dgm:t>
    </dgm:pt>
    <dgm:pt modelId="{D8876328-CC14-4571-BE09-617FABF5E052}" type="pres">
      <dgm:prSet presAssocID="{FE979599-8BD5-482D-810E-F646CD5662DE}" presName="rootText" presStyleLbl="node2" presStyleIdx="1" presStyleCnt="5" custScaleY="140507" custLinFactNeighborY="-304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7C8590A-E7E9-4981-A814-B66C9822F8D6}" type="pres">
      <dgm:prSet presAssocID="{FE979599-8BD5-482D-810E-F646CD5662DE}" presName="rootConnector" presStyleLbl="node2" presStyleIdx="1" presStyleCnt="5"/>
      <dgm:spPr/>
      <dgm:t>
        <a:bodyPr/>
        <a:lstStyle/>
        <a:p>
          <a:endParaRPr lang="en-GB"/>
        </a:p>
      </dgm:t>
    </dgm:pt>
    <dgm:pt modelId="{A6789778-0722-43CE-8AC5-A0211B276482}" type="pres">
      <dgm:prSet presAssocID="{FE979599-8BD5-482D-810E-F646CD5662DE}" presName="hierChild4" presStyleCnt="0"/>
      <dgm:spPr/>
      <dgm:t>
        <a:bodyPr/>
        <a:lstStyle/>
        <a:p>
          <a:endParaRPr lang="en-US"/>
        </a:p>
      </dgm:t>
    </dgm:pt>
    <dgm:pt modelId="{DC07148A-A1A8-4B42-8CB1-03478486E7B1}" type="pres">
      <dgm:prSet presAssocID="{FE979599-8BD5-482D-810E-F646CD5662DE}" presName="hierChild5" presStyleCnt="0"/>
      <dgm:spPr/>
      <dgm:t>
        <a:bodyPr/>
        <a:lstStyle/>
        <a:p>
          <a:endParaRPr lang="en-US"/>
        </a:p>
      </dgm:t>
    </dgm:pt>
    <dgm:pt modelId="{B66B4495-E888-493B-AD4E-D9BAF872DBB6}" type="pres">
      <dgm:prSet presAssocID="{A8295551-3BF7-432D-B3AF-42BEDE8C2FCC}" presName="Name37" presStyleLbl="parChTrans1D2" presStyleIdx="2" presStyleCnt="5"/>
      <dgm:spPr/>
      <dgm:t>
        <a:bodyPr/>
        <a:lstStyle/>
        <a:p>
          <a:endParaRPr lang="en-GB"/>
        </a:p>
      </dgm:t>
    </dgm:pt>
    <dgm:pt modelId="{DA507CF7-203B-45FB-875C-7FFA607E6286}" type="pres">
      <dgm:prSet presAssocID="{D107EC8C-67DC-458A-9DC8-DC109715328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8D97A0A-EA69-41A7-8735-78EE83F18927}" type="pres">
      <dgm:prSet presAssocID="{D107EC8C-67DC-458A-9DC8-DC1097153283}" presName="rootComposite" presStyleCnt="0"/>
      <dgm:spPr/>
      <dgm:t>
        <a:bodyPr/>
        <a:lstStyle/>
        <a:p>
          <a:endParaRPr lang="en-US"/>
        </a:p>
      </dgm:t>
    </dgm:pt>
    <dgm:pt modelId="{431DA3D2-8BB9-405D-99C7-E323B00C651D}" type="pres">
      <dgm:prSet presAssocID="{D107EC8C-67DC-458A-9DC8-DC1097153283}" presName="rootText" presStyleLbl="node2" presStyleIdx="2" presStyleCnt="5" custLinFactNeighborX="-5067" custLinFactNeighborY="-304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3F911C1-2B21-4CFD-B2C8-C6C54FC3926F}" type="pres">
      <dgm:prSet presAssocID="{D107EC8C-67DC-458A-9DC8-DC1097153283}" presName="rootConnector" presStyleLbl="node2" presStyleIdx="2" presStyleCnt="5"/>
      <dgm:spPr/>
      <dgm:t>
        <a:bodyPr/>
        <a:lstStyle/>
        <a:p>
          <a:endParaRPr lang="en-GB"/>
        </a:p>
      </dgm:t>
    </dgm:pt>
    <dgm:pt modelId="{8A1DB598-2E61-477E-8BD0-2D2854DB584E}" type="pres">
      <dgm:prSet presAssocID="{D107EC8C-67DC-458A-9DC8-DC1097153283}" presName="hierChild4" presStyleCnt="0"/>
      <dgm:spPr/>
      <dgm:t>
        <a:bodyPr/>
        <a:lstStyle/>
        <a:p>
          <a:endParaRPr lang="en-US"/>
        </a:p>
      </dgm:t>
    </dgm:pt>
    <dgm:pt modelId="{7FA529E3-9BFE-4CAE-B6EA-F89E6F12FA2D}" type="pres">
      <dgm:prSet presAssocID="{314256C9-F051-4EB9-B88E-D6B2E56D7644}" presName="Name37" presStyleLbl="parChTrans1D3" presStyleIdx="1" presStyleCnt="5"/>
      <dgm:spPr/>
      <dgm:t>
        <a:bodyPr/>
        <a:lstStyle/>
        <a:p>
          <a:endParaRPr lang="en-GB"/>
        </a:p>
      </dgm:t>
    </dgm:pt>
    <dgm:pt modelId="{F925CEDB-E63D-418F-84E2-CAE6B655991B}" type="pres">
      <dgm:prSet presAssocID="{E96D330C-7D32-4539-BA25-95A42477B27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536823A-9C38-4C04-95E2-7F92233EFCA5}" type="pres">
      <dgm:prSet presAssocID="{E96D330C-7D32-4539-BA25-95A42477B271}" presName="rootComposite" presStyleCnt="0"/>
      <dgm:spPr/>
      <dgm:t>
        <a:bodyPr/>
        <a:lstStyle/>
        <a:p>
          <a:endParaRPr lang="en-US"/>
        </a:p>
      </dgm:t>
    </dgm:pt>
    <dgm:pt modelId="{E31C1979-B59B-44EA-A6EA-890A4F6D62AB}" type="pres">
      <dgm:prSet presAssocID="{E96D330C-7D32-4539-BA25-95A42477B271}" presName="rootText" presStyleLbl="node3" presStyleIdx="1" presStyleCnt="5" custScaleX="84942" custLinFactNeighborX="-15235" custLinFactNeighborY="327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AF6F095-E2D1-4970-93E8-F82FA3C5C4CB}" type="pres">
      <dgm:prSet presAssocID="{E96D330C-7D32-4539-BA25-95A42477B271}" presName="rootConnector" presStyleLbl="node3" presStyleIdx="1" presStyleCnt="5"/>
      <dgm:spPr/>
      <dgm:t>
        <a:bodyPr/>
        <a:lstStyle/>
        <a:p>
          <a:endParaRPr lang="en-GB"/>
        </a:p>
      </dgm:t>
    </dgm:pt>
    <dgm:pt modelId="{1121D320-5261-41D8-BDFC-165D1339DD34}" type="pres">
      <dgm:prSet presAssocID="{E96D330C-7D32-4539-BA25-95A42477B271}" presName="hierChild4" presStyleCnt="0"/>
      <dgm:spPr/>
      <dgm:t>
        <a:bodyPr/>
        <a:lstStyle/>
        <a:p>
          <a:endParaRPr lang="en-US"/>
        </a:p>
      </dgm:t>
    </dgm:pt>
    <dgm:pt modelId="{F9A76CB3-6838-4883-B168-A23EE10D1396}" type="pres">
      <dgm:prSet presAssocID="{E96D330C-7D32-4539-BA25-95A42477B271}" presName="hierChild5" presStyleCnt="0"/>
      <dgm:spPr/>
      <dgm:t>
        <a:bodyPr/>
        <a:lstStyle/>
        <a:p>
          <a:endParaRPr lang="en-US"/>
        </a:p>
      </dgm:t>
    </dgm:pt>
    <dgm:pt modelId="{33165CD5-33A7-4308-A58A-50570B14B462}" type="pres">
      <dgm:prSet presAssocID="{43E54044-3EF4-414B-A7B6-6A10D39A7001}" presName="Name37" presStyleLbl="parChTrans1D3" presStyleIdx="2" presStyleCnt="5"/>
      <dgm:spPr/>
      <dgm:t>
        <a:bodyPr/>
        <a:lstStyle/>
        <a:p>
          <a:endParaRPr lang="en-GB"/>
        </a:p>
      </dgm:t>
    </dgm:pt>
    <dgm:pt modelId="{82DCDF06-431B-460E-8F08-89F959733635}" type="pres">
      <dgm:prSet presAssocID="{5A2BC070-0E3B-4F2B-B1B9-3543B63FD8E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25B6771-64F3-499A-9E3C-CD48BC050732}" type="pres">
      <dgm:prSet presAssocID="{5A2BC070-0E3B-4F2B-B1B9-3543B63FD8E7}" presName="rootComposite" presStyleCnt="0"/>
      <dgm:spPr/>
      <dgm:t>
        <a:bodyPr/>
        <a:lstStyle/>
        <a:p>
          <a:endParaRPr lang="en-US"/>
        </a:p>
      </dgm:t>
    </dgm:pt>
    <dgm:pt modelId="{68FDFA2D-51D1-47F2-A562-0D79DAB862E5}" type="pres">
      <dgm:prSet presAssocID="{5A2BC070-0E3B-4F2B-B1B9-3543B63FD8E7}" presName="rootText" presStyleLbl="node3" presStyleIdx="2" presStyleCnt="5" custScaleX="84703" custLinFactNeighborX="-15235" custLinFactNeighborY="-29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55CDF99-F3CC-4CB6-8F2E-A2B2B21197DA}" type="pres">
      <dgm:prSet presAssocID="{5A2BC070-0E3B-4F2B-B1B9-3543B63FD8E7}" presName="rootConnector" presStyleLbl="node3" presStyleIdx="2" presStyleCnt="5"/>
      <dgm:spPr/>
      <dgm:t>
        <a:bodyPr/>
        <a:lstStyle/>
        <a:p>
          <a:endParaRPr lang="en-GB"/>
        </a:p>
      </dgm:t>
    </dgm:pt>
    <dgm:pt modelId="{32DB342D-E8AB-4C2A-A0BD-134BD5B36207}" type="pres">
      <dgm:prSet presAssocID="{5A2BC070-0E3B-4F2B-B1B9-3543B63FD8E7}" presName="hierChild4" presStyleCnt="0"/>
      <dgm:spPr/>
      <dgm:t>
        <a:bodyPr/>
        <a:lstStyle/>
        <a:p>
          <a:endParaRPr lang="en-US"/>
        </a:p>
      </dgm:t>
    </dgm:pt>
    <dgm:pt modelId="{5C3E2994-1BB2-4009-800D-B2FA0D656CD6}" type="pres">
      <dgm:prSet presAssocID="{5A2BC070-0E3B-4F2B-B1B9-3543B63FD8E7}" presName="hierChild5" presStyleCnt="0"/>
      <dgm:spPr/>
      <dgm:t>
        <a:bodyPr/>
        <a:lstStyle/>
        <a:p>
          <a:endParaRPr lang="en-US"/>
        </a:p>
      </dgm:t>
    </dgm:pt>
    <dgm:pt modelId="{667593E9-369A-40AD-A50D-E4A7F4040A0B}" type="pres">
      <dgm:prSet presAssocID="{D107EC8C-67DC-458A-9DC8-DC1097153283}" presName="hierChild5" presStyleCnt="0"/>
      <dgm:spPr/>
      <dgm:t>
        <a:bodyPr/>
        <a:lstStyle/>
        <a:p>
          <a:endParaRPr lang="en-US"/>
        </a:p>
      </dgm:t>
    </dgm:pt>
    <dgm:pt modelId="{2AE05A52-E5F4-43A6-9B8F-48460FF46867}" type="pres">
      <dgm:prSet presAssocID="{031B9960-8955-46CF-8E24-B52CE031CCFE}" presName="Name37" presStyleLbl="parChTrans1D2" presStyleIdx="3" presStyleCnt="5"/>
      <dgm:spPr/>
      <dgm:t>
        <a:bodyPr/>
        <a:lstStyle/>
        <a:p>
          <a:endParaRPr lang="en-US"/>
        </a:p>
      </dgm:t>
    </dgm:pt>
    <dgm:pt modelId="{54F82E3C-6855-4149-91CB-2ADA0A51EAD7}" type="pres">
      <dgm:prSet presAssocID="{F022E897-A5FD-4864-81BE-E58297964418}" presName="hierRoot2" presStyleCnt="0">
        <dgm:presLayoutVars>
          <dgm:hierBranch/>
        </dgm:presLayoutVars>
      </dgm:prSet>
      <dgm:spPr/>
      <dgm:t>
        <a:bodyPr/>
        <a:lstStyle/>
        <a:p>
          <a:endParaRPr lang="en-US"/>
        </a:p>
      </dgm:t>
    </dgm:pt>
    <dgm:pt modelId="{FA26BCE6-5C41-4CAC-84E3-952D15F4CAEE}" type="pres">
      <dgm:prSet presAssocID="{F022E897-A5FD-4864-81BE-E58297964418}" presName="rootComposite" presStyleCnt="0"/>
      <dgm:spPr/>
      <dgm:t>
        <a:bodyPr/>
        <a:lstStyle/>
        <a:p>
          <a:endParaRPr lang="en-US"/>
        </a:p>
      </dgm:t>
    </dgm:pt>
    <dgm:pt modelId="{62BA7BBC-E9E2-4AD4-8D6E-E0AA81DC6285}" type="pres">
      <dgm:prSet presAssocID="{F022E897-A5FD-4864-81BE-E58297964418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787327-6F4F-4E49-B8C9-7811EB99FF0B}" type="pres">
      <dgm:prSet presAssocID="{F022E897-A5FD-4864-81BE-E58297964418}" presName="rootConnector" presStyleLbl="node2" presStyleIdx="3" presStyleCnt="5"/>
      <dgm:spPr/>
      <dgm:t>
        <a:bodyPr/>
        <a:lstStyle/>
        <a:p>
          <a:endParaRPr lang="en-US"/>
        </a:p>
      </dgm:t>
    </dgm:pt>
    <dgm:pt modelId="{DF711C35-96C1-4707-A0FE-E8BC268BE903}" type="pres">
      <dgm:prSet presAssocID="{F022E897-A5FD-4864-81BE-E58297964418}" presName="hierChild4" presStyleCnt="0"/>
      <dgm:spPr/>
      <dgm:t>
        <a:bodyPr/>
        <a:lstStyle/>
        <a:p>
          <a:endParaRPr lang="en-US"/>
        </a:p>
      </dgm:t>
    </dgm:pt>
    <dgm:pt modelId="{93BB5057-4035-483C-93E1-01C99F325EA8}" type="pres">
      <dgm:prSet presAssocID="{ED0511EA-2A47-4504-97B5-2AC828D073B0}" presName="Name35" presStyleLbl="parChTrans1D3" presStyleIdx="3" presStyleCnt="5"/>
      <dgm:spPr/>
      <dgm:t>
        <a:bodyPr/>
        <a:lstStyle/>
        <a:p>
          <a:endParaRPr lang="en-US"/>
        </a:p>
      </dgm:t>
    </dgm:pt>
    <dgm:pt modelId="{98076824-E2F5-4CB6-89CC-8E78F2717AC3}" type="pres">
      <dgm:prSet presAssocID="{5D32A26B-FB28-441F-9477-AE1FBA658F46}" presName="hierRoot2" presStyleCnt="0">
        <dgm:presLayoutVars>
          <dgm:hierBranch/>
        </dgm:presLayoutVars>
      </dgm:prSet>
      <dgm:spPr/>
      <dgm:t>
        <a:bodyPr/>
        <a:lstStyle/>
        <a:p>
          <a:endParaRPr lang="en-US"/>
        </a:p>
      </dgm:t>
    </dgm:pt>
    <dgm:pt modelId="{E6FAFD91-92CF-4197-97D7-F18BA6B67574}" type="pres">
      <dgm:prSet presAssocID="{5D32A26B-FB28-441F-9477-AE1FBA658F46}" presName="rootComposite" presStyleCnt="0"/>
      <dgm:spPr/>
      <dgm:t>
        <a:bodyPr/>
        <a:lstStyle/>
        <a:p>
          <a:endParaRPr lang="en-US"/>
        </a:p>
      </dgm:t>
    </dgm:pt>
    <dgm:pt modelId="{19726671-692C-40C0-B378-C19182174763}" type="pres">
      <dgm:prSet presAssocID="{5D32A26B-FB28-441F-9477-AE1FBA658F46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B3A1B7-B735-4295-8A65-98141EF0272D}" type="pres">
      <dgm:prSet presAssocID="{5D32A26B-FB28-441F-9477-AE1FBA658F46}" presName="rootConnector" presStyleLbl="node3" presStyleIdx="3" presStyleCnt="5"/>
      <dgm:spPr/>
      <dgm:t>
        <a:bodyPr/>
        <a:lstStyle/>
        <a:p>
          <a:endParaRPr lang="en-US"/>
        </a:p>
      </dgm:t>
    </dgm:pt>
    <dgm:pt modelId="{698ECDFF-1731-462B-A6CD-9EEDE06A2695}" type="pres">
      <dgm:prSet presAssocID="{5D32A26B-FB28-441F-9477-AE1FBA658F46}" presName="hierChild4" presStyleCnt="0"/>
      <dgm:spPr/>
      <dgm:t>
        <a:bodyPr/>
        <a:lstStyle/>
        <a:p>
          <a:endParaRPr lang="en-US"/>
        </a:p>
      </dgm:t>
    </dgm:pt>
    <dgm:pt modelId="{11928D90-A857-42D1-83A1-603696E6D7EE}" type="pres">
      <dgm:prSet presAssocID="{6CE8539E-2AAB-44ED-9BD3-9B1D5F7B89AA}" presName="Name35" presStyleLbl="parChTrans1D4" presStyleIdx="0" presStyleCnt="3"/>
      <dgm:spPr/>
      <dgm:t>
        <a:bodyPr/>
        <a:lstStyle/>
        <a:p>
          <a:endParaRPr lang="en-US"/>
        </a:p>
      </dgm:t>
    </dgm:pt>
    <dgm:pt modelId="{3DC15D68-09F7-4331-ACB2-3F3900670556}" type="pres">
      <dgm:prSet presAssocID="{05BEFCE3-5439-4DDA-A4C5-0C5C20288399}" presName="hierRoot2" presStyleCnt="0">
        <dgm:presLayoutVars>
          <dgm:hierBranch/>
        </dgm:presLayoutVars>
      </dgm:prSet>
      <dgm:spPr/>
      <dgm:t>
        <a:bodyPr/>
        <a:lstStyle/>
        <a:p>
          <a:endParaRPr lang="en-US"/>
        </a:p>
      </dgm:t>
    </dgm:pt>
    <dgm:pt modelId="{6C7EDABE-0B7E-4774-B966-D58588E59202}" type="pres">
      <dgm:prSet presAssocID="{05BEFCE3-5439-4DDA-A4C5-0C5C20288399}" presName="rootComposite" presStyleCnt="0"/>
      <dgm:spPr/>
      <dgm:t>
        <a:bodyPr/>
        <a:lstStyle/>
        <a:p>
          <a:endParaRPr lang="en-US"/>
        </a:p>
      </dgm:t>
    </dgm:pt>
    <dgm:pt modelId="{295C3A4F-2370-4267-9768-05C786458A75}" type="pres">
      <dgm:prSet presAssocID="{05BEFCE3-5439-4DDA-A4C5-0C5C20288399}" presName="rootText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BCA1A7-2C1C-407F-8E4C-1013BB122EF5}" type="pres">
      <dgm:prSet presAssocID="{05BEFCE3-5439-4DDA-A4C5-0C5C20288399}" presName="rootConnector" presStyleLbl="node4" presStyleIdx="0" presStyleCnt="3"/>
      <dgm:spPr/>
      <dgm:t>
        <a:bodyPr/>
        <a:lstStyle/>
        <a:p>
          <a:endParaRPr lang="en-US"/>
        </a:p>
      </dgm:t>
    </dgm:pt>
    <dgm:pt modelId="{193C6049-5765-4006-A22E-8C7C917DC9D3}" type="pres">
      <dgm:prSet presAssocID="{05BEFCE3-5439-4DDA-A4C5-0C5C20288399}" presName="hierChild4" presStyleCnt="0"/>
      <dgm:spPr/>
      <dgm:t>
        <a:bodyPr/>
        <a:lstStyle/>
        <a:p>
          <a:endParaRPr lang="en-US"/>
        </a:p>
      </dgm:t>
    </dgm:pt>
    <dgm:pt modelId="{13AFD7CC-77C9-470A-B26A-C4F343C66A31}" type="pres">
      <dgm:prSet presAssocID="{05BEFCE3-5439-4DDA-A4C5-0C5C20288399}" presName="hierChild5" presStyleCnt="0"/>
      <dgm:spPr/>
      <dgm:t>
        <a:bodyPr/>
        <a:lstStyle/>
        <a:p>
          <a:endParaRPr lang="en-US"/>
        </a:p>
      </dgm:t>
    </dgm:pt>
    <dgm:pt modelId="{D17D790C-52E6-4AC8-81CD-E0E7D3F55CDC}" type="pres">
      <dgm:prSet presAssocID="{5D32A26B-FB28-441F-9477-AE1FBA658F46}" presName="hierChild5" presStyleCnt="0"/>
      <dgm:spPr/>
      <dgm:t>
        <a:bodyPr/>
        <a:lstStyle/>
        <a:p>
          <a:endParaRPr lang="en-US"/>
        </a:p>
      </dgm:t>
    </dgm:pt>
    <dgm:pt modelId="{F242B909-7B95-466E-8D77-C5872ACC303A}" type="pres">
      <dgm:prSet presAssocID="{F022E897-A5FD-4864-81BE-E58297964418}" presName="hierChild5" presStyleCnt="0"/>
      <dgm:spPr/>
      <dgm:t>
        <a:bodyPr/>
        <a:lstStyle/>
        <a:p>
          <a:endParaRPr lang="en-US"/>
        </a:p>
      </dgm:t>
    </dgm:pt>
    <dgm:pt modelId="{F3EF9371-F97E-4ECC-B39D-77891A586727}" type="pres">
      <dgm:prSet presAssocID="{BCF6ADD0-4F61-45CA-AF24-A7D532B4B5A7}" presName="Name37" presStyleLbl="parChTrans1D2" presStyleIdx="4" presStyleCnt="5"/>
      <dgm:spPr/>
      <dgm:t>
        <a:bodyPr/>
        <a:lstStyle/>
        <a:p>
          <a:endParaRPr lang="en-US"/>
        </a:p>
      </dgm:t>
    </dgm:pt>
    <dgm:pt modelId="{1B352D3B-B04A-48DD-BC5D-1812F908ACF0}" type="pres">
      <dgm:prSet presAssocID="{906DBDD9-4906-4BC8-9D33-097C53351CAC}" presName="hierRoot2" presStyleCnt="0">
        <dgm:presLayoutVars>
          <dgm:hierBranch/>
        </dgm:presLayoutVars>
      </dgm:prSet>
      <dgm:spPr/>
      <dgm:t>
        <a:bodyPr/>
        <a:lstStyle/>
        <a:p>
          <a:endParaRPr lang="en-US"/>
        </a:p>
      </dgm:t>
    </dgm:pt>
    <dgm:pt modelId="{AFF06BB6-92C4-4A11-958C-9B80FFB6E382}" type="pres">
      <dgm:prSet presAssocID="{906DBDD9-4906-4BC8-9D33-097C53351CAC}" presName="rootComposite" presStyleCnt="0"/>
      <dgm:spPr/>
      <dgm:t>
        <a:bodyPr/>
        <a:lstStyle/>
        <a:p>
          <a:endParaRPr lang="en-US"/>
        </a:p>
      </dgm:t>
    </dgm:pt>
    <dgm:pt modelId="{FC6D01D7-1AE1-4EA8-B885-DA64D367D62D}" type="pres">
      <dgm:prSet presAssocID="{906DBDD9-4906-4BC8-9D33-097C53351CAC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717585-714C-46C9-A2F1-F7C638300824}" type="pres">
      <dgm:prSet presAssocID="{906DBDD9-4906-4BC8-9D33-097C53351CAC}" presName="rootConnector" presStyleLbl="node2" presStyleIdx="4" presStyleCnt="5"/>
      <dgm:spPr/>
      <dgm:t>
        <a:bodyPr/>
        <a:lstStyle/>
        <a:p>
          <a:endParaRPr lang="en-US"/>
        </a:p>
      </dgm:t>
    </dgm:pt>
    <dgm:pt modelId="{5699D57E-05B8-4689-A020-D5F5261EA2A7}" type="pres">
      <dgm:prSet presAssocID="{906DBDD9-4906-4BC8-9D33-097C53351CAC}" presName="hierChild4" presStyleCnt="0"/>
      <dgm:spPr/>
      <dgm:t>
        <a:bodyPr/>
        <a:lstStyle/>
        <a:p>
          <a:endParaRPr lang="en-US"/>
        </a:p>
      </dgm:t>
    </dgm:pt>
    <dgm:pt modelId="{AC56BB4B-31C7-4B8F-A069-0145FE771E3C}" type="pres">
      <dgm:prSet presAssocID="{6FE44A2D-FC5F-45C9-991F-D7B0A6B7DD73}" presName="Name35" presStyleLbl="parChTrans1D3" presStyleIdx="4" presStyleCnt="5"/>
      <dgm:spPr/>
      <dgm:t>
        <a:bodyPr/>
        <a:lstStyle/>
        <a:p>
          <a:endParaRPr lang="en-US"/>
        </a:p>
      </dgm:t>
    </dgm:pt>
    <dgm:pt modelId="{1A041C2D-A3A3-4503-ADF4-DD91552DCA17}" type="pres">
      <dgm:prSet presAssocID="{7C1D94BC-CF99-48DC-9593-E247A0C60768}" presName="hierRoot2" presStyleCnt="0">
        <dgm:presLayoutVars>
          <dgm:hierBranch/>
        </dgm:presLayoutVars>
      </dgm:prSet>
      <dgm:spPr/>
      <dgm:t>
        <a:bodyPr/>
        <a:lstStyle/>
        <a:p>
          <a:endParaRPr lang="en-US"/>
        </a:p>
      </dgm:t>
    </dgm:pt>
    <dgm:pt modelId="{65643ED6-D659-4C12-91C5-9FECE2EEFCC3}" type="pres">
      <dgm:prSet presAssocID="{7C1D94BC-CF99-48DC-9593-E247A0C60768}" presName="rootComposite" presStyleCnt="0"/>
      <dgm:spPr/>
      <dgm:t>
        <a:bodyPr/>
        <a:lstStyle/>
        <a:p>
          <a:endParaRPr lang="en-US"/>
        </a:p>
      </dgm:t>
    </dgm:pt>
    <dgm:pt modelId="{FE16DC4B-4F37-4D17-8616-2E807E7FF6CF}" type="pres">
      <dgm:prSet presAssocID="{7C1D94BC-CF99-48DC-9593-E247A0C60768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328331-A02B-499C-9EFC-79854F75D4D8}" type="pres">
      <dgm:prSet presAssocID="{7C1D94BC-CF99-48DC-9593-E247A0C60768}" presName="rootConnector" presStyleLbl="node3" presStyleIdx="4" presStyleCnt="5"/>
      <dgm:spPr/>
      <dgm:t>
        <a:bodyPr/>
        <a:lstStyle/>
        <a:p>
          <a:endParaRPr lang="en-US"/>
        </a:p>
      </dgm:t>
    </dgm:pt>
    <dgm:pt modelId="{CE29F05A-8592-4C92-B746-1AC78D570BDE}" type="pres">
      <dgm:prSet presAssocID="{7C1D94BC-CF99-48DC-9593-E247A0C60768}" presName="hierChild4" presStyleCnt="0"/>
      <dgm:spPr/>
      <dgm:t>
        <a:bodyPr/>
        <a:lstStyle/>
        <a:p>
          <a:endParaRPr lang="en-US"/>
        </a:p>
      </dgm:t>
    </dgm:pt>
    <dgm:pt modelId="{5B011D03-0245-4414-A1E1-C2003D459B6A}" type="pres">
      <dgm:prSet presAssocID="{9262B461-5E49-4C51-A5FB-322278EE2202}" presName="Name35" presStyleLbl="parChTrans1D4" presStyleIdx="1" presStyleCnt="3"/>
      <dgm:spPr/>
      <dgm:t>
        <a:bodyPr/>
        <a:lstStyle/>
        <a:p>
          <a:endParaRPr lang="en-US"/>
        </a:p>
      </dgm:t>
    </dgm:pt>
    <dgm:pt modelId="{09B1BCD1-5F8D-4DAD-9244-CC71A0CFC008}" type="pres">
      <dgm:prSet presAssocID="{5F405493-B93A-4DED-BA6F-5B5892890230}" presName="hierRoot2" presStyleCnt="0">
        <dgm:presLayoutVars>
          <dgm:hierBranch/>
        </dgm:presLayoutVars>
      </dgm:prSet>
      <dgm:spPr/>
      <dgm:t>
        <a:bodyPr/>
        <a:lstStyle/>
        <a:p>
          <a:endParaRPr lang="en-US"/>
        </a:p>
      </dgm:t>
    </dgm:pt>
    <dgm:pt modelId="{F1AE839C-1B19-4F48-888C-8C0AD89978FC}" type="pres">
      <dgm:prSet presAssocID="{5F405493-B93A-4DED-BA6F-5B5892890230}" presName="rootComposite" presStyleCnt="0"/>
      <dgm:spPr/>
      <dgm:t>
        <a:bodyPr/>
        <a:lstStyle/>
        <a:p>
          <a:endParaRPr lang="en-US"/>
        </a:p>
      </dgm:t>
    </dgm:pt>
    <dgm:pt modelId="{D30166F4-CF2C-426B-8FB4-D27FCFA848CF}" type="pres">
      <dgm:prSet presAssocID="{5F405493-B93A-4DED-BA6F-5B5892890230}" presName="rootText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85C5DC-A45B-459A-ADFC-EDB3CCF1858C}" type="pres">
      <dgm:prSet presAssocID="{5F405493-B93A-4DED-BA6F-5B5892890230}" presName="rootConnector" presStyleLbl="node4" presStyleIdx="1" presStyleCnt="3"/>
      <dgm:spPr/>
      <dgm:t>
        <a:bodyPr/>
        <a:lstStyle/>
        <a:p>
          <a:endParaRPr lang="en-US"/>
        </a:p>
      </dgm:t>
    </dgm:pt>
    <dgm:pt modelId="{2DAE271E-CF86-4426-ABC3-191DBDB6E4F3}" type="pres">
      <dgm:prSet presAssocID="{5F405493-B93A-4DED-BA6F-5B5892890230}" presName="hierChild4" presStyleCnt="0"/>
      <dgm:spPr/>
      <dgm:t>
        <a:bodyPr/>
        <a:lstStyle/>
        <a:p>
          <a:endParaRPr lang="en-US"/>
        </a:p>
      </dgm:t>
    </dgm:pt>
    <dgm:pt modelId="{C98141A6-6A44-434D-A212-1A339718BBAB}" type="pres">
      <dgm:prSet presAssocID="{266A4833-344F-4A82-9801-DED5C71E1D84}" presName="Name35" presStyleLbl="parChTrans1D4" presStyleIdx="2" presStyleCnt="3"/>
      <dgm:spPr/>
      <dgm:t>
        <a:bodyPr/>
        <a:lstStyle/>
        <a:p>
          <a:endParaRPr lang="en-US"/>
        </a:p>
      </dgm:t>
    </dgm:pt>
    <dgm:pt modelId="{2B62B710-6A46-4B78-B44B-BF77A148B0A5}" type="pres">
      <dgm:prSet presAssocID="{37CB39EE-1F0C-4856-9A0E-30C69C0F12D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FB01C87-9537-437D-931A-8E670014083F}" type="pres">
      <dgm:prSet presAssocID="{37CB39EE-1F0C-4856-9A0E-30C69C0F12DD}" presName="rootComposite" presStyleCnt="0"/>
      <dgm:spPr/>
      <dgm:t>
        <a:bodyPr/>
        <a:lstStyle/>
        <a:p>
          <a:endParaRPr lang="en-US"/>
        </a:p>
      </dgm:t>
    </dgm:pt>
    <dgm:pt modelId="{E57521B9-2B4D-4ED0-9D6F-B617AA06F3BC}" type="pres">
      <dgm:prSet presAssocID="{37CB39EE-1F0C-4856-9A0E-30C69C0F12DD}" presName="rootText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D8D628-F953-4493-8281-585AAE934A7E}" type="pres">
      <dgm:prSet presAssocID="{37CB39EE-1F0C-4856-9A0E-30C69C0F12DD}" presName="rootConnector" presStyleLbl="node4" presStyleIdx="2" presStyleCnt="3"/>
      <dgm:spPr/>
      <dgm:t>
        <a:bodyPr/>
        <a:lstStyle/>
        <a:p>
          <a:endParaRPr lang="en-US"/>
        </a:p>
      </dgm:t>
    </dgm:pt>
    <dgm:pt modelId="{3247665F-9E8A-47CC-80C8-41F127B40A08}" type="pres">
      <dgm:prSet presAssocID="{37CB39EE-1F0C-4856-9A0E-30C69C0F12DD}" presName="hierChild4" presStyleCnt="0"/>
      <dgm:spPr/>
      <dgm:t>
        <a:bodyPr/>
        <a:lstStyle/>
        <a:p>
          <a:endParaRPr lang="en-US"/>
        </a:p>
      </dgm:t>
    </dgm:pt>
    <dgm:pt modelId="{206CC409-F8E1-4F39-B90D-9C48D0802E96}" type="pres">
      <dgm:prSet presAssocID="{37CB39EE-1F0C-4856-9A0E-30C69C0F12DD}" presName="hierChild5" presStyleCnt="0"/>
      <dgm:spPr/>
      <dgm:t>
        <a:bodyPr/>
        <a:lstStyle/>
        <a:p>
          <a:endParaRPr lang="en-US"/>
        </a:p>
      </dgm:t>
    </dgm:pt>
    <dgm:pt modelId="{6DA3E427-590F-4057-BE06-27945F7AFB29}" type="pres">
      <dgm:prSet presAssocID="{5F405493-B93A-4DED-BA6F-5B5892890230}" presName="hierChild5" presStyleCnt="0"/>
      <dgm:spPr/>
      <dgm:t>
        <a:bodyPr/>
        <a:lstStyle/>
        <a:p>
          <a:endParaRPr lang="en-US"/>
        </a:p>
      </dgm:t>
    </dgm:pt>
    <dgm:pt modelId="{BDAA2DBA-C3B6-4AE7-9C53-B73AA880EBCF}" type="pres">
      <dgm:prSet presAssocID="{7C1D94BC-CF99-48DC-9593-E247A0C60768}" presName="hierChild5" presStyleCnt="0"/>
      <dgm:spPr/>
      <dgm:t>
        <a:bodyPr/>
        <a:lstStyle/>
        <a:p>
          <a:endParaRPr lang="en-US"/>
        </a:p>
      </dgm:t>
    </dgm:pt>
    <dgm:pt modelId="{FC13B00A-ED0A-462F-9248-060575769496}" type="pres">
      <dgm:prSet presAssocID="{906DBDD9-4906-4BC8-9D33-097C53351CAC}" presName="hierChild5" presStyleCnt="0"/>
      <dgm:spPr/>
      <dgm:t>
        <a:bodyPr/>
        <a:lstStyle/>
        <a:p>
          <a:endParaRPr lang="en-US"/>
        </a:p>
      </dgm:t>
    </dgm:pt>
    <dgm:pt modelId="{87D6FCF4-C2ED-48FA-A75D-5C3CA76D9CDB}" type="pres">
      <dgm:prSet presAssocID="{4C669A1A-32DE-4F2A-946D-A2A29DB7BD38}" presName="hierChild3" presStyleCnt="0"/>
      <dgm:spPr/>
      <dgm:t>
        <a:bodyPr/>
        <a:lstStyle/>
        <a:p>
          <a:endParaRPr lang="en-US"/>
        </a:p>
      </dgm:t>
    </dgm:pt>
  </dgm:ptLst>
  <dgm:cxnLst>
    <dgm:cxn modelId="{3B524A1B-67A4-4825-946D-0B7CEE4C1823}" type="presOf" srcId="{5B2609C7-85B4-4455-A7C0-72BB0AFED9B2}" destId="{939142ED-5CCD-43F3-B8D8-2425373E0742}" srcOrd="0" destOrd="0" presId="urn:microsoft.com/office/officeart/2005/8/layout/orgChart1"/>
    <dgm:cxn modelId="{CF7B58CC-3038-47C5-9579-0D8F6A18D17C}" type="presOf" srcId="{BCF6ADD0-4F61-45CA-AF24-A7D532B4B5A7}" destId="{F3EF9371-F97E-4ECC-B39D-77891A586727}" srcOrd="0" destOrd="0" presId="urn:microsoft.com/office/officeart/2005/8/layout/orgChart1"/>
    <dgm:cxn modelId="{817D56D5-0229-4D5C-B5B1-8BFE307C59D6}" type="presOf" srcId="{5D32A26B-FB28-441F-9477-AE1FBA658F46}" destId="{E6B3A1B7-B735-4295-8A65-98141EF0272D}" srcOrd="1" destOrd="0" presId="urn:microsoft.com/office/officeart/2005/8/layout/orgChart1"/>
    <dgm:cxn modelId="{8DAC5C58-5545-45CB-94EB-229B095994A9}" srcId="{4C669A1A-32DE-4F2A-946D-A2A29DB7BD38}" destId="{906DBDD9-4906-4BC8-9D33-097C53351CAC}" srcOrd="4" destOrd="0" parTransId="{BCF6ADD0-4F61-45CA-AF24-A7D532B4B5A7}" sibTransId="{A20AEB85-5F38-4F17-AF46-A634EBCC1096}"/>
    <dgm:cxn modelId="{B5F58F7D-95C4-46BD-88EA-6C9D7D49EC66}" type="presOf" srcId="{E96D330C-7D32-4539-BA25-95A42477B271}" destId="{DAF6F095-E2D1-4970-93E8-F82FA3C5C4CB}" srcOrd="1" destOrd="0" presId="urn:microsoft.com/office/officeart/2005/8/layout/orgChart1"/>
    <dgm:cxn modelId="{C15847A7-5B57-4115-A6B9-E64709D1753E}" type="presOf" srcId="{5F405493-B93A-4DED-BA6F-5B5892890230}" destId="{ED85C5DC-A45B-459A-ADFC-EDB3CCF1858C}" srcOrd="1" destOrd="0" presId="urn:microsoft.com/office/officeart/2005/8/layout/orgChart1"/>
    <dgm:cxn modelId="{B1000910-9838-483A-8C19-6DEBF6C6BB94}" type="presOf" srcId="{5F405493-B93A-4DED-BA6F-5B5892890230}" destId="{D30166F4-CF2C-426B-8FB4-D27FCFA848CF}" srcOrd="0" destOrd="0" presId="urn:microsoft.com/office/officeart/2005/8/layout/orgChart1"/>
    <dgm:cxn modelId="{A17D2C7C-3EDC-4A1E-BE05-B86DCBE8EFCD}" srcId="{7C1D94BC-CF99-48DC-9593-E247A0C60768}" destId="{5F405493-B93A-4DED-BA6F-5B5892890230}" srcOrd="0" destOrd="0" parTransId="{9262B461-5E49-4C51-A5FB-322278EE2202}" sibTransId="{C8E6C898-70F2-49F2-974A-23244FC046FA}"/>
    <dgm:cxn modelId="{1DCCADEC-95D6-4610-A557-31B815097963}" type="presOf" srcId="{D107EC8C-67DC-458A-9DC8-DC1097153283}" destId="{431DA3D2-8BB9-405D-99C7-E323B00C651D}" srcOrd="0" destOrd="0" presId="urn:microsoft.com/office/officeart/2005/8/layout/orgChart1"/>
    <dgm:cxn modelId="{964A9105-29EA-4ED8-9982-4047EE6CAFCB}" srcId="{4C669A1A-32DE-4F2A-946D-A2A29DB7BD38}" destId="{F022E897-A5FD-4864-81BE-E58297964418}" srcOrd="3" destOrd="0" parTransId="{031B9960-8955-46CF-8E24-B52CE031CCFE}" sibTransId="{AABC103F-4722-4C11-8173-39D6DC8F58EB}"/>
    <dgm:cxn modelId="{CA903B14-8F7C-4605-845A-75CA6BB5BC1E}" type="presOf" srcId="{ED0511EA-2A47-4504-97B5-2AC828D073B0}" destId="{93BB5057-4035-483C-93E1-01C99F325EA8}" srcOrd="0" destOrd="0" presId="urn:microsoft.com/office/officeart/2005/8/layout/orgChart1"/>
    <dgm:cxn modelId="{8BB31287-746A-44DD-A09E-F30257E9BB5C}" srcId="{4C669A1A-32DE-4F2A-946D-A2A29DB7BD38}" destId="{D107EC8C-67DC-458A-9DC8-DC1097153283}" srcOrd="2" destOrd="0" parTransId="{A8295551-3BF7-432D-B3AF-42BEDE8C2FCC}" sibTransId="{FFF9231D-2610-4DE4-AC4C-F3A8D03D3669}"/>
    <dgm:cxn modelId="{6277F1C6-1782-4FB8-9225-163014E9DDBC}" type="presOf" srcId="{4C669A1A-32DE-4F2A-946D-A2A29DB7BD38}" destId="{76AFC0E3-422B-4BE1-9B3C-5B066259F469}" srcOrd="0" destOrd="0" presId="urn:microsoft.com/office/officeart/2005/8/layout/orgChart1"/>
    <dgm:cxn modelId="{39AC7E52-FB91-4CA1-B438-A68B7B1628CD}" type="presOf" srcId="{906DBDD9-4906-4BC8-9D33-097C53351CAC}" destId="{A9717585-714C-46C9-A2F1-F7C638300824}" srcOrd="1" destOrd="0" presId="urn:microsoft.com/office/officeart/2005/8/layout/orgChart1"/>
    <dgm:cxn modelId="{B816F5CA-B3DB-4BE9-8F3B-72408A71CDE8}" type="presOf" srcId="{9262B461-5E49-4C51-A5FB-322278EE2202}" destId="{5B011D03-0245-4414-A1E1-C2003D459B6A}" srcOrd="0" destOrd="0" presId="urn:microsoft.com/office/officeart/2005/8/layout/orgChart1"/>
    <dgm:cxn modelId="{413F69FF-8619-4F56-A74E-BC22EA45E43F}" type="presOf" srcId="{286A982B-A05B-41B0-A98B-12ED159AAF39}" destId="{4C276DD7-86F7-4984-87EA-4E2D3D310938}" srcOrd="1" destOrd="0" presId="urn:microsoft.com/office/officeart/2005/8/layout/orgChart1"/>
    <dgm:cxn modelId="{0E53853B-3D3D-4E26-88B1-5ABE0923ABAA}" srcId="{5F405493-B93A-4DED-BA6F-5B5892890230}" destId="{37CB39EE-1F0C-4856-9A0E-30C69C0F12DD}" srcOrd="0" destOrd="0" parTransId="{266A4833-344F-4A82-9801-DED5C71E1D84}" sibTransId="{EECF23C3-3F3C-43B4-9D4D-3FCC1EC2FA8F}"/>
    <dgm:cxn modelId="{B6C7043C-A0B2-44B0-A96C-04C7346D72EE}" type="presOf" srcId="{4C669A1A-32DE-4F2A-946D-A2A29DB7BD38}" destId="{F87CEC88-D129-4310-B766-93EA62B97F45}" srcOrd="1" destOrd="0" presId="urn:microsoft.com/office/officeart/2005/8/layout/orgChart1"/>
    <dgm:cxn modelId="{4C072ACF-C8E4-49D4-ABD5-17D065A84276}" type="presOf" srcId="{E96D330C-7D32-4539-BA25-95A42477B271}" destId="{E31C1979-B59B-44EA-A6EA-890A4F6D62AB}" srcOrd="0" destOrd="0" presId="urn:microsoft.com/office/officeart/2005/8/layout/orgChart1"/>
    <dgm:cxn modelId="{E7226561-E843-42AB-9DB9-D47BB6454CD5}" type="presOf" srcId="{F040E575-8021-444D-9403-260E53B62B11}" destId="{9BD11736-83F6-43EE-A555-6B6ADC100D51}" srcOrd="0" destOrd="0" presId="urn:microsoft.com/office/officeart/2005/8/layout/orgChart1"/>
    <dgm:cxn modelId="{877C97D7-37D2-45BE-A6BB-6CBC9C76E24F}" type="presOf" srcId="{FE979599-8BD5-482D-810E-F646CD5662DE}" destId="{D8876328-CC14-4571-BE09-617FABF5E052}" srcOrd="0" destOrd="0" presId="urn:microsoft.com/office/officeart/2005/8/layout/orgChart1"/>
    <dgm:cxn modelId="{0C79201E-C495-47DE-88AE-41F91F26E123}" type="presOf" srcId="{F022E897-A5FD-4864-81BE-E58297964418}" destId="{7C787327-6F4F-4E49-B8C9-7811EB99FF0B}" srcOrd="1" destOrd="0" presId="urn:microsoft.com/office/officeart/2005/8/layout/orgChart1"/>
    <dgm:cxn modelId="{73C3D1A6-A474-424F-B1F7-2689689A8F2A}" srcId="{D107EC8C-67DC-458A-9DC8-DC1097153283}" destId="{E96D330C-7D32-4539-BA25-95A42477B271}" srcOrd="0" destOrd="0" parTransId="{314256C9-F051-4EB9-B88E-D6B2E56D7644}" sibTransId="{5EB27E87-3AA2-4F13-9867-18B5813D69A1}"/>
    <dgm:cxn modelId="{CBC248BE-D611-4EA9-828C-B80170497E2C}" srcId="{5D32A26B-FB28-441F-9477-AE1FBA658F46}" destId="{05BEFCE3-5439-4DDA-A4C5-0C5C20288399}" srcOrd="0" destOrd="0" parTransId="{6CE8539E-2AAB-44ED-9BD3-9B1D5F7B89AA}" sibTransId="{711B1B33-D3E0-4E71-94EF-4F2F6903534F}"/>
    <dgm:cxn modelId="{01A1DEBC-8679-4F7F-B86E-5B9434D44879}" srcId="{906DBDD9-4906-4BC8-9D33-097C53351CAC}" destId="{7C1D94BC-CF99-48DC-9593-E247A0C60768}" srcOrd="0" destOrd="0" parTransId="{6FE44A2D-FC5F-45C9-991F-D7B0A6B7DD73}" sibTransId="{A532753D-8C21-4D69-A9C4-4F1CD737CE8A}"/>
    <dgm:cxn modelId="{C50ED6F5-5F82-4073-A19A-2AB9B75C8C43}" type="presOf" srcId="{6CE8539E-2AAB-44ED-9BD3-9B1D5F7B89AA}" destId="{11928D90-A857-42D1-83A1-603696E6D7EE}" srcOrd="0" destOrd="0" presId="urn:microsoft.com/office/officeart/2005/8/layout/orgChart1"/>
    <dgm:cxn modelId="{D14A7572-B782-4C5D-8DDA-878D011CD46A}" type="presOf" srcId="{7C1D94BC-CF99-48DC-9593-E247A0C60768}" destId="{FE16DC4B-4F37-4D17-8616-2E807E7FF6CF}" srcOrd="0" destOrd="0" presId="urn:microsoft.com/office/officeart/2005/8/layout/orgChart1"/>
    <dgm:cxn modelId="{5D266AAC-F1B9-4219-8324-3563FE4DF372}" type="presOf" srcId="{5A2BC070-0E3B-4F2B-B1B9-3543B63FD8E7}" destId="{655CDF99-F3CC-4CB6-8F2E-A2B2B21197DA}" srcOrd="1" destOrd="0" presId="urn:microsoft.com/office/officeart/2005/8/layout/orgChart1"/>
    <dgm:cxn modelId="{0346B1B3-060E-4A16-90A0-539C8B464848}" srcId="{D107EC8C-67DC-458A-9DC8-DC1097153283}" destId="{5A2BC070-0E3B-4F2B-B1B9-3543B63FD8E7}" srcOrd="1" destOrd="0" parTransId="{43E54044-3EF4-414B-A7B6-6A10D39A7001}" sibTransId="{167FA62C-76B0-4D12-8C0C-89FB7B6349E1}"/>
    <dgm:cxn modelId="{8D7E7558-C1C2-4139-B55A-6A6D4C682B7C}" srcId="{0EE9DD61-3A92-4B50-92A9-5A38A041D9B6}" destId="{286A982B-A05B-41B0-A98B-12ED159AAF39}" srcOrd="0" destOrd="0" parTransId="{5B2609C7-85B4-4455-A7C0-72BB0AFED9B2}" sibTransId="{EB4FB954-5246-420C-99CC-17451CB9E32C}"/>
    <dgm:cxn modelId="{90CF9F51-CD9A-49A4-AC35-1BE5B3EE1FFE}" type="presOf" srcId="{314256C9-F051-4EB9-B88E-D6B2E56D7644}" destId="{7FA529E3-9BFE-4CAE-B6EA-F89E6F12FA2D}" srcOrd="0" destOrd="0" presId="urn:microsoft.com/office/officeart/2005/8/layout/orgChart1"/>
    <dgm:cxn modelId="{179AD3F0-A453-498C-94AA-C737751266CC}" type="presOf" srcId="{7C1D94BC-CF99-48DC-9593-E247A0C60768}" destId="{21328331-A02B-499C-9EFC-79854F75D4D8}" srcOrd="1" destOrd="0" presId="urn:microsoft.com/office/officeart/2005/8/layout/orgChart1"/>
    <dgm:cxn modelId="{33E365A5-4DCE-4F4C-9E2B-CAE3506B1209}" type="presOf" srcId="{9C1169CD-44EE-4CB2-B70D-69C68E704A10}" destId="{036ADD27-89B7-4A8F-BA5D-1DE50C91D782}" srcOrd="0" destOrd="0" presId="urn:microsoft.com/office/officeart/2005/8/layout/orgChart1"/>
    <dgm:cxn modelId="{1D26A2D9-2081-450D-A412-17298A0BA058}" type="presOf" srcId="{05BEFCE3-5439-4DDA-A4C5-0C5C20288399}" destId="{295C3A4F-2370-4267-9768-05C786458A75}" srcOrd="0" destOrd="0" presId="urn:microsoft.com/office/officeart/2005/8/layout/orgChart1"/>
    <dgm:cxn modelId="{B34E4473-33F2-4537-8393-38868B63049B}" srcId="{2ED3C2E8-47E0-485D-8156-C3B0FE244994}" destId="{4C669A1A-32DE-4F2A-946D-A2A29DB7BD38}" srcOrd="0" destOrd="0" parTransId="{50EF40CD-6A1B-4034-9876-9FDF885E6AF3}" sibTransId="{A4EF76A6-D599-4BCB-8D05-D1198115DD27}"/>
    <dgm:cxn modelId="{DF6D1606-AD92-4D48-98BB-BF6EFF53531F}" type="presOf" srcId="{D107EC8C-67DC-458A-9DC8-DC1097153283}" destId="{83F911C1-2B21-4CFD-B2C8-C6C54FC3926F}" srcOrd="1" destOrd="0" presId="urn:microsoft.com/office/officeart/2005/8/layout/orgChart1"/>
    <dgm:cxn modelId="{D0888051-608A-4442-85EB-3C589481F904}" type="presOf" srcId="{906DBDD9-4906-4BC8-9D33-097C53351CAC}" destId="{FC6D01D7-1AE1-4EA8-B885-DA64D367D62D}" srcOrd="0" destOrd="0" presId="urn:microsoft.com/office/officeart/2005/8/layout/orgChart1"/>
    <dgm:cxn modelId="{75E64893-1004-4262-B487-355A1162885C}" type="presOf" srcId="{37CB39EE-1F0C-4856-9A0E-30C69C0F12DD}" destId="{E57521B9-2B4D-4ED0-9D6F-B617AA06F3BC}" srcOrd="0" destOrd="0" presId="urn:microsoft.com/office/officeart/2005/8/layout/orgChart1"/>
    <dgm:cxn modelId="{DE59C5BF-F05B-4D24-BACA-8974042CDFF7}" type="presOf" srcId="{A8295551-3BF7-432D-B3AF-42BEDE8C2FCC}" destId="{B66B4495-E888-493B-AD4E-D9BAF872DBB6}" srcOrd="0" destOrd="0" presId="urn:microsoft.com/office/officeart/2005/8/layout/orgChart1"/>
    <dgm:cxn modelId="{9F602920-2DAC-4312-97DA-D54C33B47AC4}" type="presOf" srcId="{6FE44A2D-FC5F-45C9-991F-D7B0A6B7DD73}" destId="{AC56BB4B-31C7-4B8F-A069-0145FE771E3C}" srcOrd="0" destOrd="0" presId="urn:microsoft.com/office/officeart/2005/8/layout/orgChart1"/>
    <dgm:cxn modelId="{DF48A6D5-7974-42F1-B6E2-7C049949B12F}" srcId="{4C669A1A-32DE-4F2A-946D-A2A29DB7BD38}" destId="{0EE9DD61-3A92-4B50-92A9-5A38A041D9B6}" srcOrd="0" destOrd="0" parTransId="{F040E575-8021-444D-9403-260E53B62B11}" sibTransId="{9BEADC6E-93A6-42BF-AC55-8641D930A9AE}"/>
    <dgm:cxn modelId="{E6DF8D3D-E3C4-4C66-8901-40793CC4A341}" type="presOf" srcId="{5D32A26B-FB28-441F-9477-AE1FBA658F46}" destId="{19726671-692C-40C0-B378-C19182174763}" srcOrd="0" destOrd="0" presId="urn:microsoft.com/office/officeart/2005/8/layout/orgChart1"/>
    <dgm:cxn modelId="{F436C822-5104-4160-9426-7BEA50E78CA6}" type="presOf" srcId="{031B9960-8955-46CF-8E24-B52CE031CCFE}" destId="{2AE05A52-E5F4-43A6-9B8F-48460FF46867}" srcOrd="0" destOrd="0" presId="urn:microsoft.com/office/officeart/2005/8/layout/orgChart1"/>
    <dgm:cxn modelId="{7F9F69F9-0770-4C8F-9338-73380C6CCFD3}" type="presOf" srcId="{0EE9DD61-3A92-4B50-92A9-5A38A041D9B6}" destId="{C75C14FB-7B07-4DD5-9B8C-6CFF4A17580F}" srcOrd="0" destOrd="0" presId="urn:microsoft.com/office/officeart/2005/8/layout/orgChart1"/>
    <dgm:cxn modelId="{723BEC13-ACFA-4570-A264-84F9A8BC3866}" type="presOf" srcId="{0EE9DD61-3A92-4B50-92A9-5A38A041D9B6}" destId="{1F51F6D8-BF73-4EDB-BC96-F0E33AF4ABFE}" srcOrd="1" destOrd="0" presId="urn:microsoft.com/office/officeart/2005/8/layout/orgChart1"/>
    <dgm:cxn modelId="{4D4D392A-1611-4A36-B443-E6DB50459E6D}" srcId="{4C669A1A-32DE-4F2A-946D-A2A29DB7BD38}" destId="{FE979599-8BD5-482D-810E-F646CD5662DE}" srcOrd="1" destOrd="0" parTransId="{9C1169CD-44EE-4CB2-B70D-69C68E704A10}" sibTransId="{8EC5E56C-039A-4068-A280-5814E8E46ECC}"/>
    <dgm:cxn modelId="{0A97272D-2288-4427-BFC6-49E1FB07C453}" type="presOf" srcId="{F022E897-A5FD-4864-81BE-E58297964418}" destId="{62BA7BBC-E9E2-4AD4-8D6E-E0AA81DC6285}" srcOrd="0" destOrd="0" presId="urn:microsoft.com/office/officeart/2005/8/layout/orgChart1"/>
    <dgm:cxn modelId="{BCA1A999-560B-4501-A036-657BCC096CD0}" type="presOf" srcId="{05BEFCE3-5439-4DDA-A4C5-0C5C20288399}" destId="{39BCA1A7-2C1C-407F-8E4C-1013BB122EF5}" srcOrd="1" destOrd="0" presId="urn:microsoft.com/office/officeart/2005/8/layout/orgChart1"/>
    <dgm:cxn modelId="{C5C8AB0A-E450-4369-9B2E-08D8EA21E79A}" type="presOf" srcId="{FE979599-8BD5-482D-810E-F646CD5662DE}" destId="{D7C8590A-E7E9-4981-A814-B66C9822F8D6}" srcOrd="1" destOrd="0" presId="urn:microsoft.com/office/officeart/2005/8/layout/orgChart1"/>
    <dgm:cxn modelId="{AD388BB1-E075-4E5D-901F-3EE14021A5CE}" type="presOf" srcId="{5A2BC070-0E3B-4F2B-B1B9-3543B63FD8E7}" destId="{68FDFA2D-51D1-47F2-A562-0D79DAB862E5}" srcOrd="0" destOrd="0" presId="urn:microsoft.com/office/officeart/2005/8/layout/orgChart1"/>
    <dgm:cxn modelId="{73B72A5C-57DE-485D-A62A-E361D8FA414E}" type="presOf" srcId="{2ED3C2E8-47E0-485D-8156-C3B0FE244994}" destId="{F4D03445-33A4-4805-A610-71B2B95E200B}" srcOrd="0" destOrd="0" presId="urn:microsoft.com/office/officeart/2005/8/layout/orgChart1"/>
    <dgm:cxn modelId="{CD2B0622-336A-4086-ACD4-D04A30AD0B29}" type="presOf" srcId="{43E54044-3EF4-414B-A7B6-6A10D39A7001}" destId="{33165CD5-33A7-4308-A58A-50570B14B462}" srcOrd="0" destOrd="0" presId="urn:microsoft.com/office/officeart/2005/8/layout/orgChart1"/>
    <dgm:cxn modelId="{10E23228-3D03-4780-8364-A2A878E4137F}" type="presOf" srcId="{266A4833-344F-4A82-9801-DED5C71E1D84}" destId="{C98141A6-6A44-434D-A212-1A339718BBAB}" srcOrd="0" destOrd="0" presId="urn:microsoft.com/office/officeart/2005/8/layout/orgChart1"/>
    <dgm:cxn modelId="{11D4488B-13ED-4AA6-92F2-B2D3EE6AEB49}" srcId="{F022E897-A5FD-4864-81BE-E58297964418}" destId="{5D32A26B-FB28-441F-9477-AE1FBA658F46}" srcOrd="0" destOrd="0" parTransId="{ED0511EA-2A47-4504-97B5-2AC828D073B0}" sibTransId="{63062952-3E8E-421E-BEC3-B857307D1158}"/>
    <dgm:cxn modelId="{F83FE9C4-53BE-4C62-A0D3-21E7C61E4A99}" type="presOf" srcId="{286A982B-A05B-41B0-A98B-12ED159AAF39}" destId="{AF5A0DD6-1E9F-48DC-A189-9D4269E00E8D}" srcOrd="0" destOrd="0" presId="urn:microsoft.com/office/officeart/2005/8/layout/orgChart1"/>
    <dgm:cxn modelId="{D3CF0BBA-6946-4A12-B190-60164800186F}" type="presOf" srcId="{37CB39EE-1F0C-4856-9A0E-30C69C0F12DD}" destId="{C5D8D628-F953-4493-8281-585AAE934A7E}" srcOrd="1" destOrd="0" presId="urn:microsoft.com/office/officeart/2005/8/layout/orgChart1"/>
    <dgm:cxn modelId="{DAAD8085-A098-4079-9DA8-EBC49945CD5C}" type="presParOf" srcId="{F4D03445-33A4-4805-A610-71B2B95E200B}" destId="{B6814498-25AB-41D2-A564-F11FB35D0FB5}" srcOrd="0" destOrd="0" presId="urn:microsoft.com/office/officeart/2005/8/layout/orgChart1"/>
    <dgm:cxn modelId="{AAAA1CB9-3305-46E3-A5B1-FDCADE609A84}" type="presParOf" srcId="{B6814498-25AB-41D2-A564-F11FB35D0FB5}" destId="{24A058C3-9589-40C5-AFD1-315E162CB065}" srcOrd="0" destOrd="0" presId="urn:microsoft.com/office/officeart/2005/8/layout/orgChart1"/>
    <dgm:cxn modelId="{2DF66928-3ECE-4C21-B70E-34128D6CCB03}" type="presParOf" srcId="{24A058C3-9589-40C5-AFD1-315E162CB065}" destId="{76AFC0E3-422B-4BE1-9B3C-5B066259F469}" srcOrd="0" destOrd="0" presId="urn:microsoft.com/office/officeart/2005/8/layout/orgChart1"/>
    <dgm:cxn modelId="{2887546D-EF80-4056-AED6-F981E760B5F8}" type="presParOf" srcId="{24A058C3-9589-40C5-AFD1-315E162CB065}" destId="{F87CEC88-D129-4310-B766-93EA62B97F45}" srcOrd="1" destOrd="0" presId="urn:microsoft.com/office/officeart/2005/8/layout/orgChart1"/>
    <dgm:cxn modelId="{0A71D0E4-61FF-443D-8A47-76FCDA038D9B}" type="presParOf" srcId="{B6814498-25AB-41D2-A564-F11FB35D0FB5}" destId="{13253B12-53E9-4596-B64D-A457095790CA}" srcOrd="1" destOrd="0" presId="urn:microsoft.com/office/officeart/2005/8/layout/orgChart1"/>
    <dgm:cxn modelId="{F9E1CE50-BC3B-4A9C-821D-DB84CAD12AB0}" type="presParOf" srcId="{13253B12-53E9-4596-B64D-A457095790CA}" destId="{9BD11736-83F6-43EE-A555-6B6ADC100D51}" srcOrd="0" destOrd="0" presId="urn:microsoft.com/office/officeart/2005/8/layout/orgChart1"/>
    <dgm:cxn modelId="{88D0CE7B-19B4-4B04-90CD-1AC1F4CB8DC0}" type="presParOf" srcId="{13253B12-53E9-4596-B64D-A457095790CA}" destId="{B018EA04-F944-4720-A321-AC1A775AE0EA}" srcOrd="1" destOrd="0" presId="urn:microsoft.com/office/officeart/2005/8/layout/orgChart1"/>
    <dgm:cxn modelId="{460CBE05-3506-403B-97C1-05DC78E6A667}" type="presParOf" srcId="{B018EA04-F944-4720-A321-AC1A775AE0EA}" destId="{E047ACB6-015F-45C7-8913-A90A9755E412}" srcOrd="0" destOrd="0" presId="urn:microsoft.com/office/officeart/2005/8/layout/orgChart1"/>
    <dgm:cxn modelId="{FB9518F0-1474-4BB4-8376-706771DE438C}" type="presParOf" srcId="{E047ACB6-015F-45C7-8913-A90A9755E412}" destId="{C75C14FB-7B07-4DD5-9B8C-6CFF4A17580F}" srcOrd="0" destOrd="0" presId="urn:microsoft.com/office/officeart/2005/8/layout/orgChart1"/>
    <dgm:cxn modelId="{7FA890FC-02F8-457C-9437-5EB5AD7F9D26}" type="presParOf" srcId="{E047ACB6-015F-45C7-8913-A90A9755E412}" destId="{1F51F6D8-BF73-4EDB-BC96-F0E33AF4ABFE}" srcOrd="1" destOrd="0" presId="urn:microsoft.com/office/officeart/2005/8/layout/orgChart1"/>
    <dgm:cxn modelId="{09B27F2B-7274-4D96-86A5-A85DE4640DD1}" type="presParOf" srcId="{B018EA04-F944-4720-A321-AC1A775AE0EA}" destId="{8A890CEA-AAA6-4AC7-8395-52AA917F0A37}" srcOrd="1" destOrd="0" presId="urn:microsoft.com/office/officeart/2005/8/layout/orgChart1"/>
    <dgm:cxn modelId="{4E6EA0AA-95F9-484D-A183-522E3115990B}" type="presParOf" srcId="{8A890CEA-AAA6-4AC7-8395-52AA917F0A37}" destId="{939142ED-5CCD-43F3-B8D8-2425373E0742}" srcOrd="0" destOrd="0" presId="urn:microsoft.com/office/officeart/2005/8/layout/orgChart1"/>
    <dgm:cxn modelId="{A5D36341-92FD-4D8F-8590-2B1BACE9E4D7}" type="presParOf" srcId="{8A890CEA-AAA6-4AC7-8395-52AA917F0A37}" destId="{ADEEF087-2B9E-4CE3-A21A-2BD3BFDA3002}" srcOrd="1" destOrd="0" presId="urn:microsoft.com/office/officeart/2005/8/layout/orgChart1"/>
    <dgm:cxn modelId="{D71A1A22-B95B-43D7-83F6-838EA52805EA}" type="presParOf" srcId="{ADEEF087-2B9E-4CE3-A21A-2BD3BFDA3002}" destId="{3409A45F-0742-4849-B2B9-2BFFE37F7F92}" srcOrd="0" destOrd="0" presId="urn:microsoft.com/office/officeart/2005/8/layout/orgChart1"/>
    <dgm:cxn modelId="{4615ECC3-3104-46AC-B9C2-577290BC4E75}" type="presParOf" srcId="{3409A45F-0742-4849-B2B9-2BFFE37F7F92}" destId="{AF5A0DD6-1E9F-48DC-A189-9D4269E00E8D}" srcOrd="0" destOrd="0" presId="urn:microsoft.com/office/officeart/2005/8/layout/orgChart1"/>
    <dgm:cxn modelId="{FB9AD5A5-F87A-4F15-AA26-A05A7BBE60AE}" type="presParOf" srcId="{3409A45F-0742-4849-B2B9-2BFFE37F7F92}" destId="{4C276DD7-86F7-4984-87EA-4E2D3D310938}" srcOrd="1" destOrd="0" presId="urn:microsoft.com/office/officeart/2005/8/layout/orgChart1"/>
    <dgm:cxn modelId="{209E1CB3-4800-4F4E-9526-2A24A2B55AB4}" type="presParOf" srcId="{ADEEF087-2B9E-4CE3-A21A-2BD3BFDA3002}" destId="{A691A204-93DB-49AE-84F8-8EF9BA265A80}" srcOrd="1" destOrd="0" presId="urn:microsoft.com/office/officeart/2005/8/layout/orgChart1"/>
    <dgm:cxn modelId="{ED842B8D-13A2-4A6F-810B-A3CFE00757A2}" type="presParOf" srcId="{ADEEF087-2B9E-4CE3-A21A-2BD3BFDA3002}" destId="{52D49E17-39E3-417C-A364-166353822DEE}" srcOrd="2" destOrd="0" presId="urn:microsoft.com/office/officeart/2005/8/layout/orgChart1"/>
    <dgm:cxn modelId="{0A6CDDAD-24A2-4946-8356-5B145063EB9F}" type="presParOf" srcId="{B018EA04-F944-4720-A321-AC1A775AE0EA}" destId="{E0E14586-8027-4077-B13C-222893998395}" srcOrd="2" destOrd="0" presId="urn:microsoft.com/office/officeart/2005/8/layout/orgChart1"/>
    <dgm:cxn modelId="{FE24CCBF-16CB-482F-8D45-06F51493E5F8}" type="presParOf" srcId="{13253B12-53E9-4596-B64D-A457095790CA}" destId="{036ADD27-89B7-4A8F-BA5D-1DE50C91D782}" srcOrd="2" destOrd="0" presId="urn:microsoft.com/office/officeart/2005/8/layout/orgChart1"/>
    <dgm:cxn modelId="{20164A75-AB3E-44D3-B81A-1C527C713B7E}" type="presParOf" srcId="{13253B12-53E9-4596-B64D-A457095790CA}" destId="{6C6A6615-E26C-4C71-908D-4799AAA2DA9B}" srcOrd="3" destOrd="0" presId="urn:microsoft.com/office/officeart/2005/8/layout/orgChart1"/>
    <dgm:cxn modelId="{C63B0F4D-BC97-4DBB-AE89-C585D39ADED9}" type="presParOf" srcId="{6C6A6615-E26C-4C71-908D-4799AAA2DA9B}" destId="{2427B5C2-5827-4DA4-B903-0D68AAB2F2DC}" srcOrd="0" destOrd="0" presId="urn:microsoft.com/office/officeart/2005/8/layout/orgChart1"/>
    <dgm:cxn modelId="{BDDDC8F4-362C-4BF3-B090-8BDAC339B91F}" type="presParOf" srcId="{2427B5C2-5827-4DA4-B903-0D68AAB2F2DC}" destId="{D8876328-CC14-4571-BE09-617FABF5E052}" srcOrd="0" destOrd="0" presId="urn:microsoft.com/office/officeart/2005/8/layout/orgChart1"/>
    <dgm:cxn modelId="{2AD63675-263E-40AF-83D6-319585EDEBAD}" type="presParOf" srcId="{2427B5C2-5827-4DA4-B903-0D68AAB2F2DC}" destId="{D7C8590A-E7E9-4981-A814-B66C9822F8D6}" srcOrd="1" destOrd="0" presId="urn:microsoft.com/office/officeart/2005/8/layout/orgChart1"/>
    <dgm:cxn modelId="{20DA1263-944C-4D3A-91D6-45A9A89FA5B4}" type="presParOf" srcId="{6C6A6615-E26C-4C71-908D-4799AAA2DA9B}" destId="{A6789778-0722-43CE-8AC5-A0211B276482}" srcOrd="1" destOrd="0" presId="urn:microsoft.com/office/officeart/2005/8/layout/orgChart1"/>
    <dgm:cxn modelId="{FC20D64A-336E-42AE-BA5D-FA8940EEF722}" type="presParOf" srcId="{6C6A6615-E26C-4C71-908D-4799AAA2DA9B}" destId="{DC07148A-A1A8-4B42-8CB1-03478486E7B1}" srcOrd="2" destOrd="0" presId="urn:microsoft.com/office/officeart/2005/8/layout/orgChart1"/>
    <dgm:cxn modelId="{AE5D28D8-C6EC-486D-A413-9628494B90A8}" type="presParOf" srcId="{13253B12-53E9-4596-B64D-A457095790CA}" destId="{B66B4495-E888-493B-AD4E-D9BAF872DBB6}" srcOrd="4" destOrd="0" presId="urn:microsoft.com/office/officeart/2005/8/layout/orgChart1"/>
    <dgm:cxn modelId="{C470E854-7249-4231-B89F-3E1BA2AA064E}" type="presParOf" srcId="{13253B12-53E9-4596-B64D-A457095790CA}" destId="{DA507CF7-203B-45FB-875C-7FFA607E6286}" srcOrd="5" destOrd="0" presId="urn:microsoft.com/office/officeart/2005/8/layout/orgChart1"/>
    <dgm:cxn modelId="{5F575B93-6FDD-4A83-9C7D-7D7B0346370A}" type="presParOf" srcId="{DA507CF7-203B-45FB-875C-7FFA607E6286}" destId="{08D97A0A-EA69-41A7-8735-78EE83F18927}" srcOrd="0" destOrd="0" presId="urn:microsoft.com/office/officeart/2005/8/layout/orgChart1"/>
    <dgm:cxn modelId="{74E9A50D-E970-4B3C-9E17-3DE31FCFB7A9}" type="presParOf" srcId="{08D97A0A-EA69-41A7-8735-78EE83F18927}" destId="{431DA3D2-8BB9-405D-99C7-E323B00C651D}" srcOrd="0" destOrd="0" presId="urn:microsoft.com/office/officeart/2005/8/layout/orgChart1"/>
    <dgm:cxn modelId="{75A56A76-D98C-46D8-AFAB-0F53832A999C}" type="presParOf" srcId="{08D97A0A-EA69-41A7-8735-78EE83F18927}" destId="{83F911C1-2B21-4CFD-B2C8-C6C54FC3926F}" srcOrd="1" destOrd="0" presId="urn:microsoft.com/office/officeart/2005/8/layout/orgChart1"/>
    <dgm:cxn modelId="{D6394496-EE50-4A22-8872-38132A0FAD50}" type="presParOf" srcId="{DA507CF7-203B-45FB-875C-7FFA607E6286}" destId="{8A1DB598-2E61-477E-8BD0-2D2854DB584E}" srcOrd="1" destOrd="0" presId="urn:microsoft.com/office/officeart/2005/8/layout/orgChart1"/>
    <dgm:cxn modelId="{A5AB27F5-072A-4A8D-A582-5EB541A65052}" type="presParOf" srcId="{8A1DB598-2E61-477E-8BD0-2D2854DB584E}" destId="{7FA529E3-9BFE-4CAE-B6EA-F89E6F12FA2D}" srcOrd="0" destOrd="0" presId="urn:microsoft.com/office/officeart/2005/8/layout/orgChart1"/>
    <dgm:cxn modelId="{32D49FEB-8146-4772-937A-B054611C4666}" type="presParOf" srcId="{8A1DB598-2E61-477E-8BD0-2D2854DB584E}" destId="{F925CEDB-E63D-418F-84E2-CAE6B655991B}" srcOrd="1" destOrd="0" presId="urn:microsoft.com/office/officeart/2005/8/layout/orgChart1"/>
    <dgm:cxn modelId="{E12875CE-C616-41F0-8EED-A3C9A8041240}" type="presParOf" srcId="{F925CEDB-E63D-418F-84E2-CAE6B655991B}" destId="{0536823A-9C38-4C04-95E2-7F92233EFCA5}" srcOrd="0" destOrd="0" presId="urn:microsoft.com/office/officeart/2005/8/layout/orgChart1"/>
    <dgm:cxn modelId="{4BB52629-C3D3-4592-9A81-937D5B0DB38F}" type="presParOf" srcId="{0536823A-9C38-4C04-95E2-7F92233EFCA5}" destId="{E31C1979-B59B-44EA-A6EA-890A4F6D62AB}" srcOrd="0" destOrd="0" presId="urn:microsoft.com/office/officeart/2005/8/layout/orgChart1"/>
    <dgm:cxn modelId="{352250BF-B7F6-468A-AB2C-20024A398125}" type="presParOf" srcId="{0536823A-9C38-4C04-95E2-7F92233EFCA5}" destId="{DAF6F095-E2D1-4970-93E8-F82FA3C5C4CB}" srcOrd="1" destOrd="0" presId="urn:microsoft.com/office/officeart/2005/8/layout/orgChart1"/>
    <dgm:cxn modelId="{4BB41EF4-D263-4C97-9976-1364CE264E20}" type="presParOf" srcId="{F925CEDB-E63D-418F-84E2-CAE6B655991B}" destId="{1121D320-5261-41D8-BDFC-165D1339DD34}" srcOrd="1" destOrd="0" presId="urn:microsoft.com/office/officeart/2005/8/layout/orgChart1"/>
    <dgm:cxn modelId="{C883FC83-2180-47A8-858B-B2BC905B909C}" type="presParOf" srcId="{F925CEDB-E63D-418F-84E2-CAE6B655991B}" destId="{F9A76CB3-6838-4883-B168-A23EE10D1396}" srcOrd="2" destOrd="0" presId="urn:microsoft.com/office/officeart/2005/8/layout/orgChart1"/>
    <dgm:cxn modelId="{54A7579E-D36F-4A5C-9FBD-44D31A2B65B7}" type="presParOf" srcId="{8A1DB598-2E61-477E-8BD0-2D2854DB584E}" destId="{33165CD5-33A7-4308-A58A-50570B14B462}" srcOrd="2" destOrd="0" presId="urn:microsoft.com/office/officeart/2005/8/layout/orgChart1"/>
    <dgm:cxn modelId="{E920FC12-D61E-4082-A7AB-97537464F1E9}" type="presParOf" srcId="{8A1DB598-2E61-477E-8BD0-2D2854DB584E}" destId="{82DCDF06-431B-460E-8F08-89F959733635}" srcOrd="3" destOrd="0" presId="urn:microsoft.com/office/officeart/2005/8/layout/orgChart1"/>
    <dgm:cxn modelId="{CA2FA3D5-ACA0-4FE1-840D-B110F4F0782E}" type="presParOf" srcId="{82DCDF06-431B-460E-8F08-89F959733635}" destId="{725B6771-64F3-499A-9E3C-CD48BC050732}" srcOrd="0" destOrd="0" presId="urn:microsoft.com/office/officeart/2005/8/layout/orgChart1"/>
    <dgm:cxn modelId="{E5F76D1E-B04D-4F4E-B6A7-1CE33BCD3BD0}" type="presParOf" srcId="{725B6771-64F3-499A-9E3C-CD48BC050732}" destId="{68FDFA2D-51D1-47F2-A562-0D79DAB862E5}" srcOrd="0" destOrd="0" presId="urn:microsoft.com/office/officeart/2005/8/layout/orgChart1"/>
    <dgm:cxn modelId="{487A44E3-C726-409E-83B9-BBA16F731978}" type="presParOf" srcId="{725B6771-64F3-499A-9E3C-CD48BC050732}" destId="{655CDF99-F3CC-4CB6-8F2E-A2B2B21197DA}" srcOrd="1" destOrd="0" presId="urn:microsoft.com/office/officeart/2005/8/layout/orgChart1"/>
    <dgm:cxn modelId="{638F91C5-06D4-4CBD-BD01-87CDB160C249}" type="presParOf" srcId="{82DCDF06-431B-460E-8F08-89F959733635}" destId="{32DB342D-E8AB-4C2A-A0BD-134BD5B36207}" srcOrd="1" destOrd="0" presId="urn:microsoft.com/office/officeart/2005/8/layout/orgChart1"/>
    <dgm:cxn modelId="{10380835-AB55-4B58-B31E-1BEC49F53FB7}" type="presParOf" srcId="{82DCDF06-431B-460E-8F08-89F959733635}" destId="{5C3E2994-1BB2-4009-800D-B2FA0D656CD6}" srcOrd="2" destOrd="0" presId="urn:microsoft.com/office/officeart/2005/8/layout/orgChart1"/>
    <dgm:cxn modelId="{92B295F7-A9EB-47CE-8E30-4D42B89D44BA}" type="presParOf" srcId="{DA507CF7-203B-45FB-875C-7FFA607E6286}" destId="{667593E9-369A-40AD-A50D-E4A7F4040A0B}" srcOrd="2" destOrd="0" presId="urn:microsoft.com/office/officeart/2005/8/layout/orgChart1"/>
    <dgm:cxn modelId="{29475676-A5CF-4DE8-A1D7-08D41A8034B8}" type="presParOf" srcId="{13253B12-53E9-4596-B64D-A457095790CA}" destId="{2AE05A52-E5F4-43A6-9B8F-48460FF46867}" srcOrd="6" destOrd="0" presId="urn:microsoft.com/office/officeart/2005/8/layout/orgChart1"/>
    <dgm:cxn modelId="{A87BE26B-4E76-488E-AEA6-4F3EF5AFEF91}" type="presParOf" srcId="{13253B12-53E9-4596-B64D-A457095790CA}" destId="{54F82E3C-6855-4149-91CB-2ADA0A51EAD7}" srcOrd="7" destOrd="0" presId="urn:microsoft.com/office/officeart/2005/8/layout/orgChart1"/>
    <dgm:cxn modelId="{1BA1C090-5060-496F-AF91-2FC1303CCB57}" type="presParOf" srcId="{54F82E3C-6855-4149-91CB-2ADA0A51EAD7}" destId="{FA26BCE6-5C41-4CAC-84E3-952D15F4CAEE}" srcOrd="0" destOrd="0" presId="urn:microsoft.com/office/officeart/2005/8/layout/orgChart1"/>
    <dgm:cxn modelId="{8BD1E10B-75AE-43D4-BAA1-55809C50F114}" type="presParOf" srcId="{FA26BCE6-5C41-4CAC-84E3-952D15F4CAEE}" destId="{62BA7BBC-E9E2-4AD4-8D6E-E0AA81DC6285}" srcOrd="0" destOrd="0" presId="urn:microsoft.com/office/officeart/2005/8/layout/orgChart1"/>
    <dgm:cxn modelId="{02BBA2E5-8172-4EA8-AC79-76DD372C084F}" type="presParOf" srcId="{FA26BCE6-5C41-4CAC-84E3-952D15F4CAEE}" destId="{7C787327-6F4F-4E49-B8C9-7811EB99FF0B}" srcOrd="1" destOrd="0" presId="urn:microsoft.com/office/officeart/2005/8/layout/orgChart1"/>
    <dgm:cxn modelId="{B4FBAA0D-16B2-418C-841B-BE7FB9331466}" type="presParOf" srcId="{54F82E3C-6855-4149-91CB-2ADA0A51EAD7}" destId="{DF711C35-96C1-4707-A0FE-E8BC268BE903}" srcOrd="1" destOrd="0" presId="urn:microsoft.com/office/officeart/2005/8/layout/orgChart1"/>
    <dgm:cxn modelId="{C8583901-E4CA-43E5-9E12-546CADD1C9E3}" type="presParOf" srcId="{DF711C35-96C1-4707-A0FE-E8BC268BE903}" destId="{93BB5057-4035-483C-93E1-01C99F325EA8}" srcOrd="0" destOrd="0" presId="urn:microsoft.com/office/officeart/2005/8/layout/orgChart1"/>
    <dgm:cxn modelId="{C5FE9DBF-8263-4EA5-882F-88DB50A7F5D6}" type="presParOf" srcId="{DF711C35-96C1-4707-A0FE-E8BC268BE903}" destId="{98076824-E2F5-4CB6-89CC-8E78F2717AC3}" srcOrd="1" destOrd="0" presId="urn:microsoft.com/office/officeart/2005/8/layout/orgChart1"/>
    <dgm:cxn modelId="{E36BAC08-AB40-41F7-8D7E-E89DDE222A9D}" type="presParOf" srcId="{98076824-E2F5-4CB6-89CC-8E78F2717AC3}" destId="{E6FAFD91-92CF-4197-97D7-F18BA6B67574}" srcOrd="0" destOrd="0" presId="urn:microsoft.com/office/officeart/2005/8/layout/orgChart1"/>
    <dgm:cxn modelId="{35E9EFCC-59FC-48BE-83A2-5363CEB01D68}" type="presParOf" srcId="{E6FAFD91-92CF-4197-97D7-F18BA6B67574}" destId="{19726671-692C-40C0-B378-C19182174763}" srcOrd="0" destOrd="0" presId="urn:microsoft.com/office/officeart/2005/8/layout/orgChart1"/>
    <dgm:cxn modelId="{4E3A1B7D-84D2-4E30-B956-441E410F9E52}" type="presParOf" srcId="{E6FAFD91-92CF-4197-97D7-F18BA6B67574}" destId="{E6B3A1B7-B735-4295-8A65-98141EF0272D}" srcOrd="1" destOrd="0" presId="urn:microsoft.com/office/officeart/2005/8/layout/orgChart1"/>
    <dgm:cxn modelId="{FF258D0A-4CD4-401D-BBD2-BE52B158D4ED}" type="presParOf" srcId="{98076824-E2F5-4CB6-89CC-8E78F2717AC3}" destId="{698ECDFF-1731-462B-A6CD-9EEDE06A2695}" srcOrd="1" destOrd="0" presId="urn:microsoft.com/office/officeart/2005/8/layout/orgChart1"/>
    <dgm:cxn modelId="{E6A51CF7-4BF9-4FD2-8090-62057A912AE3}" type="presParOf" srcId="{698ECDFF-1731-462B-A6CD-9EEDE06A2695}" destId="{11928D90-A857-42D1-83A1-603696E6D7EE}" srcOrd="0" destOrd="0" presId="urn:microsoft.com/office/officeart/2005/8/layout/orgChart1"/>
    <dgm:cxn modelId="{AE3817BE-0E5C-4CA8-83E5-C6B8F7C96441}" type="presParOf" srcId="{698ECDFF-1731-462B-A6CD-9EEDE06A2695}" destId="{3DC15D68-09F7-4331-ACB2-3F3900670556}" srcOrd="1" destOrd="0" presId="urn:microsoft.com/office/officeart/2005/8/layout/orgChart1"/>
    <dgm:cxn modelId="{A1AB95DA-3020-451B-8FE7-0F3FCD4D9697}" type="presParOf" srcId="{3DC15D68-09F7-4331-ACB2-3F3900670556}" destId="{6C7EDABE-0B7E-4774-B966-D58588E59202}" srcOrd="0" destOrd="0" presId="urn:microsoft.com/office/officeart/2005/8/layout/orgChart1"/>
    <dgm:cxn modelId="{66AFCF99-7D70-4BC1-8B14-767FAFB1AA7B}" type="presParOf" srcId="{6C7EDABE-0B7E-4774-B966-D58588E59202}" destId="{295C3A4F-2370-4267-9768-05C786458A75}" srcOrd="0" destOrd="0" presId="urn:microsoft.com/office/officeart/2005/8/layout/orgChart1"/>
    <dgm:cxn modelId="{75D93DDC-2631-4430-882B-1B902412EECD}" type="presParOf" srcId="{6C7EDABE-0B7E-4774-B966-D58588E59202}" destId="{39BCA1A7-2C1C-407F-8E4C-1013BB122EF5}" srcOrd="1" destOrd="0" presId="urn:microsoft.com/office/officeart/2005/8/layout/orgChart1"/>
    <dgm:cxn modelId="{E6D7E779-1C9F-4A7F-BC3E-8A7CB7CB22F9}" type="presParOf" srcId="{3DC15D68-09F7-4331-ACB2-3F3900670556}" destId="{193C6049-5765-4006-A22E-8C7C917DC9D3}" srcOrd="1" destOrd="0" presId="urn:microsoft.com/office/officeart/2005/8/layout/orgChart1"/>
    <dgm:cxn modelId="{73291EEF-CDA0-4DE0-A5C1-F80C30668FD6}" type="presParOf" srcId="{3DC15D68-09F7-4331-ACB2-3F3900670556}" destId="{13AFD7CC-77C9-470A-B26A-C4F343C66A31}" srcOrd="2" destOrd="0" presId="urn:microsoft.com/office/officeart/2005/8/layout/orgChart1"/>
    <dgm:cxn modelId="{B6792A23-EF13-49C3-997A-933239C53AEE}" type="presParOf" srcId="{98076824-E2F5-4CB6-89CC-8E78F2717AC3}" destId="{D17D790C-52E6-4AC8-81CD-E0E7D3F55CDC}" srcOrd="2" destOrd="0" presId="urn:microsoft.com/office/officeart/2005/8/layout/orgChart1"/>
    <dgm:cxn modelId="{680FF9F7-44C6-454F-BE23-FCFAC8154982}" type="presParOf" srcId="{54F82E3C-6855-4149-91CB-2ADA0A51EAD7}" destId="{F242B909-7B95-466E-8D77-C5872ACC303A}" srcOrd="2" destOrd="0" presId="urn:microsoft.com/office/officeart/2005/8/layout/orgChart1"/>
    <dgm:cxn modelId="{2C9BBB84-02B2-4087-A58C-63F1C17C6F89}" type="presParOf" srcId="{13253B12-53E9-4596-B64D-A457095790CA}" destId="{F3EF9371-F97E-4ECC-B39D-77891A586727}" srcOrd="8" destOrd="0" presId="urn:microsoft.com/office/officeart/2005/8/layout/orgChart1"/>
    <dgm:cxn modelId="{A2C5241C-1CF9-4799-B0E7-DB9F39BD9002}" type="presParOf" srcId="{13253B12-53E9-4596-B64D-A457095790CA}" destId="{1B352D3B-B04A-48DD-BC5D-1812F908ACF0}" srcOrd="9" destOrd="0" presId="urn:microsoft.com/office/officeart/2005/8/layout/orgChart1"/>
    <dgm:cxn modelId="{197B0732-F5AA-4A13-95D7-F8845B7C5A4B}" type="presParOf" srcId="{1B352D3B-B04A-48DD-BC5D-1812F908ACF0}" destId="{AFF06BB6-92C4-4A11-958C-9B80FFB6E382}" srcOrd="0" destOrd="0" presId="urn:microsoft.com/office/officeart/2005/8/layout/orgChart1"/>
    <dgm:cxn modelId="{16CBCA6C-DE72-4A22-AB3B-883CAD2170B2}" type="presParOf" srcId="{AFF06BB6-92C4-4A11-958C-9B80FFB6E382}" destId="{FC6D01D7-1AE1-4EA8-B885-DA64D367D62D}" srcOrd="0" destOrd="0" presId="urn:microsoft.com/office/officeart/2005/8/layout/orgChart1"/>
    <dgm:cxn modelId="{676A8DB5-E97D-4131-9CB6-509352B3EDD7}" type="presParOf" srcId="{AFF06BB6-92C4-4A11-958C-9B80FFB6E382}" destId="{A9717585-714C-46C9-A2F1-F7C638300824}" srcOrd="1" destOrd="0" presId="urn:microsoft.com/office/officeart/2005/8/layout/orgChart1"/>
    <dgm:cxn modelId="{C49D1960-DEDC-4008-9357-9018CDAC8068}" type="presParOf" srcId="{1B352D3B-B04A-48DD-BC5D-1812F908ACF0}" destId="{5699D57E-05B8-4689-A020-D5F5261EA2A7}" srcOrd="1" destOrd="0" presId="urn:microsoft.com/office/officeart/2005/8/layout/orgChart1"/>
    <dgm:cxn modelId="{CCD5D2A7-61FF-4FE2-B5DD-E90FEE357915}" type="presParOf" srcId="{5699D57E-05B8-4689-A020-D5F5261EA2A7}" destId="{AC56BB4B-31C7-4B8F-A069-0145FE771E3C}" srcOrd="0" destOrd="0" presId="urn:microsoft.com/office/officeart/2005/8/layout/orgChart1"/>
    <dgm:cxn modelId="{C05052CB-99FD-4226-A42B-3C6A35E570DE}" type="presParOf" srcId="{5699D57E-05B8-4689-A020-D5F5261EA2A7}" destId="{1A041C2D-A3A3-4503-ADF4-DD91552DCA17}" srcOrd="1" destOrd="0" presId="urn:microsoft.com/office/officeart/2005/8/layout/orgChart1"/>
    <dgm:cxn modelId="{6E4E1A37-AF44-4A74-B83B-19A3A047B2ED}" type="presParOf" srcId="{1A041C2D-A3A3-4503-ADF4-DD91552DCA17}" destId="{65643ED6-D659-4C12-91C5-9FECE2EEFCC3}" srcOrd="0" destOrd="0" presId="urn:microsoft.com/office/officeart/2005/8/layout/orgChart1"/>
    <dgm:cxn modelId="{BD4C126B-26A2-4F40-B0DA-F3C169C03020}" type="presParOf" srcId="{65643ED6-D659-4C12-91C5-9FECE2EEFCC3}" destId="{FE16DC4B-4F37-4D17-8616-2E807E7FF6CF}" srcOrd="0" destOrd="0" presId="urn:microsoft.com/office/officeart/2005/8/layout/orgChart1"/>
    <dgm:cxn modelId="{75EA6A97-41B4-4C90-9C31-7D934EC71A3A}" type="presParOf" srcId="{65643ED6-D659-4C12-91C5-9FECE2EEFCC3}" destId="{21328331-A02B-499C-9EFC-79854F75D4D8}" srcOrd="1" destOrd="0" presId="urn:microsoft.com/office/officeart/2005/8/layout/orgChart1"/>
    <dgm:cxn modelId="{6B5D4090-A281-4EB4-83A5-4A00DEDFC975}" type="presParOf" srcId="{1A041C2D-A3A3-4503-ADF4-DD91552DCA17}" destId="{CE29F05A-8592-4C92-B746-1AC78D570BDE}" srcOrd="1" destOrd="0" presId="urn:microsoft.com/office/officeart/2005/8/layout/orgChart1"/>
    <dgm:cxn modelId="{030D351E-7448-4B88-8B4F-618D76ECD1B8}" type="presParOf" srcId="{CE29F05A-8592-4C92-B746-1AC78D570BDE}" destId="{5B011D03-0245-4414-A1E1-C2003D459B6A}" srcOrd="0" destOrd="0" presId="urn:microsoft.com/office/officeart/2005/8/layout/orgChart1"/>
    <dgm:cxn modelId="{647C7F1D-BCB6-4726-B0DE-8D7D7B8060B6}" type="presParOf" srcId="{CE29F05A-8592-4C92-B746-1AC78D570BDE}" destId="{09B1BCD1-5F8D-4DAD-9244-CC71A0CFC008}" srcOrd="1" destOrd="0" presId="urn:microsoft.com/office/officeart/2005/8/layout/orgChart1"/>
    <dgm:cxn modelId="{99EF73A1-5EC4-40B8-9512-79C8FB7CCA81}" type="presParOf" srcId="{09B1BCD1-5F8D-4DAD-9244-CC71A0CFC008}" destId="{F1AE839C-1B19-4F48-888C-8C0AD89978FC}" srcOrd="0" destOrd="0" presId="urn:microsoft.com/office/officeart/2005/8/layout/orgChart1"/>
    <dgm:cxn modelId="{1418605E-464D-407C-B9A5-E58B5B8F5F4A}" type="presParOf" srcId="{F1AE839C-1B19-4F48-888C-8C0AD89978FC}" destId="{D30166F4-CF2C-426B-8FB4-D27FCFA848CF}" srcOrd="0" destOrd="0" presId="urn:microsoft.com/office/officeart/2005/8/layout/orgChart1"/>
    <dgm:cxn modelId="{C145A88A-CB4E-49E2-8E7E-A484FDC234E1}" type="presParOf" srcId="{F1AE839C-1B19-4F48-888C-8C0AD89978FC}" destId="{ED85C5DC-A45B-459A-ADFC-EDB3CCF1858C}" srcOrd="1" destOrd="0" presId="urn:microsoft.com/office/officeart/2005/8/layout/orgChart1"/>
    <dgm:cxn modelId="{62E6BE2E-8298-40D2-AEA9-3F5A8626501F}" type="presParOf" srcId="{09B1BCD1-5F8D-4DAD-9244-CC71A0CFC008}" destId="{2DAE271E-CF86-4426-ABC3-191DBDB6E4F3}" srcOrd="1" destOrd="0" presId="urn:microsoft.com/office/officeart/2005/8/layout/orgChart1"/>
    <dgm:cxn modelId="{E3785375-45AB-42D3-9AAA-47A4A199ED3A}" type="presParOf" srcId="{2DAE271E-CF86-4426-ABC3-191DBDB6E4F3}" destId="{C98141A6-6A44-434D-A212-1A339718BBAB}" srcOrd="0" destOrd="0" presId="urn:microsoft.com/office/officeart/2005/8/layout/orgChart1"/>
    <dgm:cxn modelId="{28CD386F-FA48-4999-90E5-B8D805107F42}" type="presParOf" srcId="{2DAE271E-CF86-4426-ABC3-191DBDB6E4F3}" destId="{2B62B710-6A46-4B78-B44B-BF77A148B0A5}" srcOrd="1" destOrd="0" presId="urn:microsoft.com/office/officeart/2005/8/layout/orgChart1"/>
    <dgm:cxn modelId="{320F852C-916E-494E-9415-A7F5C22CD820}" type="presParOf" srcId="{2B62B710-6A46-4B78-B44B-BF77A148B0A5}" destId="{DFB01C87-9537-437D-931A-8E670014083F}" srcOrd="0" destOrd="0" presId="urn:microsoft.com/office/officeart/2005/8/layout/orgChart1"/>
    <dgm:cxn modelId="{FC14DA81-CDB5-472B-96BE-70E7B8D4EC30}" type="presParOf" srcId="{DFB01C87-9537-437D-931A-8E670014083F}" destId="{E57521B9-2B4D-4ED0-9D6F-B617AA06F3BC}" srcOrd="0" destOrd="0" presId="urn:microsoft.com/office/officeart/2005/8/layout/orgChart1"/>
    <dgm:cxn modelId="{9D5C4063-EE1A-4C63-A91B-13BC25718E17}" type="presParOf" srcId="{DFB01C87-9537-437D-931A-8E670014083F}" destId="{C5D8D628-F953-4493-8281-585AAE934A7E}" srcOrd="1" destOrd="0" presId="urn:microsoft.com/office/officeart/2005/8/layout/orgChart1"/>
    <dgm:cxn modelId="{AEAAD8FC-AD5F-4CA7-8E59-EC6F368ED1C2}" type="presParOf" srcId="{2B62B710-6A46-4B78-B44B-BF77A148B0A5}" destId="{3247665F-9E8A-47CC-80C8-41F127B40A08}" srcOrd="1" destOrd="0" presId="urn:microsoft.com/office/officeart/2005/8/layout/orgChart1"/>
    <dgm:cxn modelId="{3F5CF14A-F069-4289-9060-37D526EA33DE}" type="presParOf" srcId="{2B62B710-6A46-4B78-B44B-BF77A148B0A5}" destId="{206CC409-F8E1-4F39-B90D-9C48D0802E96}" srcOrd="2" destOrd="0" presId="urn:microsoft.com/office/officeart/2005/8/layout/orgChart1"/>
    <dgm:cxn modelId="{E0665A6F-40D4-42D9-9F2C-C058614789E6}" type="presParOf" srcId="{09B1BCD1-5F8D-4DAD-9244-CC71A0CFC008}" destId="{6DA3E427-590F-4057-BE06-27945F7AFB29}" srcOrd="2" destOrd="0" presId="urn:microsoft.com/office/officeart/2005/8/layout/orgChart1"/>
    <dgm:cxn modelId="{F6F853C0-FC89-4E1F-BC82-888A7D3DB036}" type="presParOf" srcId="{1A041C2D-A3A3-4503-ADF4-DD91552DCA17}" destId="{BDAA2DBA-C3B6-4AE7-9C53-B73AA880EBCF}" srcOrd="2" destOrd="0" presId="urn:microsoft.com/office/officeart/2005/8/layout/orgChart1"/>
    <dgm:cxn modelId="{DAEBA2EA-F28D-4BDE-AE16-33098CD13B6C}" type="presParOf" srcId="{1B352D3B-B04A-48DD-BC5D-1812F908ACF0}" destId="{FC13B00A-ED0A-462F-9248-060575769496}" srcOrd="2" destOrd="0" presId="urn:microsoft.com/office/officeart/2005/8/layout/orgChart1"/>
    <dgm:cxn modelId="{74766E42-5B47-49DE-ABD6-E0D9193C30A6}" type="presParOf" srcId="{B6814498-25AB-41D2-A564-F11FB35D0FB5}" destId="{87D6FCF4-C2ED-48FA-A75D-5C3CA76D9CD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141A6-6A44-434D-A212-1A339718BBAB}">
      <dsp:nvSpPr>
        <dsp:cNvPr id="0" name=""/>
        <dsp:cNvSpPr/>
      </dsp:nvSpPr>
      <dsp:spPr>
        <a:xfrm>
          <a:off x="7882167" y="3970757"/>
          <a:ext cx="91440" cy="3058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5859"/>
              </a:lnTo>
            </a:path>
          </a:pathLst>
        </a:custGeom>
        <a:noFill/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011D03-0245-4414-A1E1-C2003D459B6A}">
      <dsp:nvSpPr>
        <dsp:cNvPr id="0" name=""/>
        <dsp:cNvSpPr/>
      </dsp:nvSpPr>
      <dsp:spPr>
        <a:xfrm>
          <a:off x="7882167" y="2936662"/>
          <a:ext cx="91440" cy="3058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5859"/>
              </a:lnTo>
            </a:path>
          </a:pathLst>
        </a:custGeom>
        <a:noFill/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56BB4B-31C7-4B8F-A069-0145FE771E3C}">
      <dsp:nvSpPr>
        <dsp:cNvPr id="0" name=""/>
        <dsp:cNvSpPr/>
      </dsp:nvSpPr>
      <dsp:spPr>
        <a:xfrm>
          <a:off x="7882167" y="1902566"/>
          <a:ext cx="91440" cy="3058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5859"/>
              </a:lnTo>
            </a:path>
          </a:pathLst>
        </a:custGeom>
        <a:noFill/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EF9371-F97E-4ECC-B39D-77891A586727}">
      <dsp:nvSpPr>
        <dsp:cNvPr id="0" name=""/>
        <dsp:cNvSpPr/>
      </dsp:nvSpPr>
      <dsp:spPr>
        <a:xfrm>
          <a:off x="4330824" y="868471"/>
          <a:ext cx="3597063" cy="305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929"/>
              </a:lnTo>
              <a:lnTo>
                <a:pt x="3597063" y="152929"/>
              </a:lnTo>
              <a:lnTo>
                <a:pt x="3597063" y="305859"/>
              </a:lnTo>
            </a:path>
          </a:pathLst>
        </a:custGeom>
        <a:noFill/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928D90-A857-42D1-83A1-603696E6D7EE}">
      <dsp:nvSpPr>
        <dsp:cNvPr id="0" name=""/>
        <dsp:cNvSpPr/>
      </dsp:nvSpPr>
      <dsp:spPr>
        <a:xfrm>
          <a:off x="6119836" y="2936662"/>
          <a:ext cx="91440" cy="3058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5859"/>
              </a:lnTo>
            </a:path>
          </a:pathLst>
        </a:custGeom>
        <a:noFill/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BB5057-4035-483C-93E1-01C99F325EA8}">
      <dsp:nvSpPr>
        <dsp:cNvPr id="0" name=""/>
        <dsp:cNvSpPr/>
      </dsp:nvSpPr>
      <dsp:spPr>
        <a:xfrm>
          <a:off x="6119836" y="1902566"/>
          <a:ext cx="91440" cy="3058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5859"/>
              </a:lnTo>
            </a:path>
          </a:pathLst>
        </a:custGeom>
        <a:noFill/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05A52-E5F4-43A6-9B8F-48460FF46867}">
      <dsp:nvSpPr>
        <dsp:cNvPr id="0" name=""/>
        <dsp:cNvSpPr/>
      </dsp:nvSpPr>
      <dsp:spPr>
        <a:xfrm>
          <a:off x="4330824" y="868471"/>
          <a:ext cx="1834732" cy="305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929"/>
              </a:lnTo>
              <a:lnTo>
                <a:pt x="1834732" y="152929"/>
              </a:lnTo>
              <a:lnTo>
                <a:pt x="1834732" y="305859"/>
              </a:lnTo>
            </a:path>
          </a:pathLst>
        </a:custGeom>
        <a:noFill/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165CD5-33A7-4308-A58A-50570B14B462}">
      <dsp:nvSpPr>
        <dsp:cNvPr id="0" name=""/>
        <dsp:cNvSpPr/>
      </dsp:nvSpPr>
      <dsp:spPr>
        <a:xfrm>
          <a:off x="3556314" y="1880362"/>
          <a:ext cx="91440" cy="17241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24113"/>
              </a:lnTo>
              <a:lnTo>
                <a:pt x="116096" y="1724113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A529E3-9BFE-4CAE-B6EA-F89E6F12FA2D}">
      <dsp:nvSpPr>
        <dsp:cNvPr id="0" name=""/>
        <dsp:cNvSpPr/>
      </dsp:nvSpPr>
      <dsp:spPr>
        <a:xfrm>
          <a:off x="3556314" y="1880362"/>
          <a:ext cx="91440" cy="7160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6001"/>
              </a:lnTo>
              <a:lnTo>
                <a:pt x="116096" y="716001"/>
              </a:lnTo>
            </a:path>
          </a:pathLst>
        </a:custGeom>
        <a:noFill/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6B4495-E888-493B-AD4E-D9BAF872DBB6}">
      <dsp:nvSpPr>
        <dsp:cNvPr id="0" name=""/>
        <dsp:cNvSpPr/>
      </dsp:nvSpPr>
      <dsp:spPr>
        <a:xfrm>
          <a:off x="4184623" y="868471"/>
          <a:ext cx="146200" cy="283655"/>
        </a:xfrm>
        <a:custGeom>
          <a:avLst/>
          <a:gdLst/>
          <a:ahLst/>
          <a:cxnLst/>
          <a:rect l="0" t="0" r="0" b="0"/>
          <a:pathLst>
            <a:path>
              <a:moveTo>
                <a:pt x="146200" y="0"/>
              </a:moveTo>
              <a:lnTo>
                <a:pt x="146200" y="130725"/>
              </a:lnTo>
              <a:lnTo>
                <a:pt x="0" y="130725"/>
              </a:lnTo>
              <a:lnTo>
                <a:pt x="0" y="283655"/>
              </a:lnTo>
            </a:path>
          </a:pathLst>
        </a:custGeom>
        <a:noFill/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6ADD27-89B7-4A8F-BA5D-1DE50C91D782}">
      <dsp:nvSpPr>
        <dsp:cNvPr id="0" name=""/>
        <dsp:cNvSpPr/>
      </dsp:nvSpPr>
      <dsp:spPr>
        <a:xfrm>
          <a:off x="2496091" y="868471"/>
          <a:ext cx="1834732" cy="283655"/>
        </a:xfrm>
        <a:custGeom>
          <a:avLst/>
          <a:gdLst/>
          <a:ahLst/>
          <a:cxnLst/>
          <a:rect l="0" t="0" r="0" b="0"/>
          <a:pathLst>
            <a:path>
              <a:moveTo>
                <a:pt x="1834732" y="0"/>
              </a:moveTo>
              <a:lnTo>
                <a:pt x="1834732" y="130725"/>
              </a:lnTo>
              <a:lnTo>
                <a:pt x="0" y="130725"/>
              </a:lnTo>
              <a:lnTo>
                <a:pt x="0" y="2836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9142ED-5CCD-43F3-B8D8-2425373E0742}">
      <dsp:nvSpPr>
        <dsp:cNvPr id="0" name=""/>
        <dsp:cNvSpPr/>
      </dsp:nvSpPr>
      <dsp:spPr>
        <a:xfrm>
          <a:off x="688040" y="1902566"/>
          <a:ext cx="91440" cy="3058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5859"/>
              </a:lnTo>
            </a:path>
          </a:pathLst>
        </a:custGeom>
        <a:noFill/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D11736-83F6-43EE-A555-6B6ADC100D51}">
      <dsp:nvSpPr>
        <dsp:cNvPr id="0" name=""/>
        <dsp:cNvSpPr/>
      </dsp:nvSpPr>
      <dsp:spPr>
        <a:xfrm>
          <a:off x="733760" y="868471"/>
          <a:ext cx="3597063" cy="305859"/>
        </a:xfrm>
        <a:custGeom>
          <a:avLst/>
          <a:gdLst/>
          <a:ahLst/>
          <a:cxnLst/>
          <a:rect l="0" t="0" r="0" b="0"/>
          <a:pathLst>
            <a:path>
              <a:moveTo>
                <a:pt x="3597063" y="0"/>
              </a:moveTo>
              <a:lnTo>
                <a:pt x="3597063" y="152929"/>
              </a:lnTo>
              <a:lnTo>
                <a:pt x="0" y="152929"/>
              </a:lnTo>
              <a:lnTo>
                <a:pt x="0" y="305859"/>
              </a:lnTo>
            </a:path>
          </a:pathLst>
        </a:custGeom>
        <a:noFill/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AFC0E3-422B-4BE1-9B3C-5B066259F469}">
      <dsp:nvSpPr>
        <dsp:cNvPr id="0" name=""/>
        <dsp:cNvSpPr/>
      </dsp:nvSpPr>
      <dsp:spPr>
        <a:xfrm>
          <a:off x="3602587" y="140235"/>
          <a:ext cx="1456472" cy="7282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tx1"/>
              </a:solidFill>
            </a:rPr>
            <a:t>Director Governance and Licensing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tx1"/>
              </a:solidFill>
            </a:rPr>
            <a:t>&amp; Monitoring Officer</a:t>
          </a:r>
          <a:br>
            <a:rPr lang="en-GB" sz="900" b="1" kern="1200" dirty="0" smtClean="0">
              <a:solidFill>
                <a:schemeClr val="tx1"/>
              </a:solidFill>
            </a:rPr>
          </a:br>
          <a:endParaRPr lang="en-GB" sz="900" b="1" kern="1200" dirty="0" smtClean="0">
            <a:solidFill>
              <a:schemeClr val="tx1"/>
            </a:solidFill>
          </a:endParaRPr>
        </a:p>
      </dsp:txBody>
      <dsp:txXfrm>
        <a:off x="3602587" y="140235"/>
        <a:ext cx="1456472" cy="728236"/>
      </dsp:txXfrm>
    </dsp:sp>
    <dsp:sp modelId="{C75C14FB-7B07-4DD5-9B8C-6CFF4A17580F}">
      <dsp:nvSpPr>
        <dsp:cNvPr id="0" name=""/>
        <dsp:cNvSpPr/>
      </dsp:nvSpPr>
      <dsp:spPr>
        <a:xfrm>
          <a:off x="5523" y="1174330"/>
          <a:ext cx="1456472" cy="7282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GB" sz="900" b="1" kern="1200" smtClean="0">
              <a:solidFill>
                <a:schemeClr val="tx1"/>
              </a:solidFill>
            </a:rPr>
            <a:t>Democratic Services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smtClean="0">
            <a:solidFill>
              <a:schemeClr val="tx1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smtClean="0">
              <a:solidFill>
                <a:schemeClr val="tx1"/>
              </a:solidFill>
            </a:rPr>
            <a:t>Democratic Services Manager</a:t>
          </a:r>
          <a:endParaRPr lang="en-GB" sz="900" kern="1200" dirty="0" smtClean="0">
            <a:solidFill>
              <a:schemeClr val="tx1"/>
            </a:solidFill>
          </a:endParaRPr>
        </a:p>
      </dsp:txBody>
      <dsp:txXfrm>
        <a:off x="5523" y="1174330"/>
        <a:ext cx="1456472" cy="728236"/>
      </dsp:txXfrm>
    </dsp:sp>
    <dsp:sp modelId="{AF5A0DD6-1E9F-48DC-A189-9D4269E00E8D}">
      <dsp:nvSpPr>
        <dsp:cNvPr id="0" name=""/>
        <dsp:cNvSpPr/>
      </dsp:nvSpPr>
      <dsp:spPr>
        <a:xfrm>
          <a:off x="5523" y="2208425"/>
          <a:ext cx="1456472" cy="7282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tx1"/>
              </a:solidFill>
            </a:rPr>
            <a:t>Democratic Service Officers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tx1"/>
              </a:solidFill>
            </a:rPr>
            <a:t>x 6</a:t>
          </a:r>
        </a:p>
      </dsp:txBody>
      <dsp:txXfrm>
        <a:off x="5523" y="2208425"/>
        <a:ext cx="1456472" cy="728236"/>
      </dsp:txXfrm>
    </dsp:sp>
    <dsp:sp modelId="{D8876328-CC14-4571-BE09-617FABF5E052}">
      <dsp:nvSpPr>
        <dsp:cNvPr id="0" name=""/>
        <dsp:cNvSpPr/>
      </dsp:nvSpPr>
      <dsp:spPr>
        <a:xfrm>
          <a:off x="1767855" y="1152126"/>
          <a:ext cx="1456472" cy="10232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0"/>
            </a:lnSpc>
            <a:spcBef>
              <a:spcPct val="0"/>
            </a:spcBef>
            <a:spcAft>
              <a:spcPts val="0"/>
            </a:spcAft>
          </a:pPr>
          <a:endParaRPr lang="en-GB" sz="900" b="1" kern="1200" baseline="0" dirty="0" smtClean="0">
            <a:solidFill>
              <a:schemeClr val="tx1"/>
            </a:solidFill>
          </a:endParaRPr>
        </a:p>
        <a:p>
          <a:pPr lvl="0" algn="ctr" defTabSz="400050">
            <a:lnSpc>
              <a:spcPct val="0"/>
            </a:lnSpc>
            <a:spcBef>
              <a:spcPct val="0"/>
            </a:spcBef>
            <a:spcAft>
              <a:spcPts val="0"/>
            </a:spcAft>
          </a:pPr>
          <a:endParaRPr lang="en-GB" sz="900" b="1" kern="1200" baseline="0" dirty="0" smtClean="0">
            <a:solidFill>
              <a:schemeClr val="tx1"/>
            </a:solidFill>
          </a:endParaRPr>
        </a:p>
        <a:p>
          <a:pPr lvl="0" algn="ctr" defTabSz="400050">
            <a:lnSpc>
              <a:spcPct val="0"/>
            </a:lnSpc>
            <a:spcBef>
              <a:spcPct val="0"/>
            </a:spcBef>
            <a:spcAft>
              <a:spcPts val="0"/>
            </a:spcAft>
          </a:pPr>
          <a:endParaRPr lang="en-GB" sz="900" b="1" kern="1200" baseline="0" dirty="0" smtClean="0">
            <a:solidFill>
              <a:schemeClr val="tx1"/>
            </a:solidFill>
          </a:endParaRPr>
        </a:p>
        <a:p>
          <a:pPr lvl="0" algn="ctr" defTabSz="400050">
            <a:lnSpc>
              <a:spcPct val="0"/>
            </a:lnSpc>
            <a:spcBef>
              <a:spcPct val="0"/>
            </a:spcBef>
            <a:spcAft>
              <a:spcPts val="0"/>
            </a:spcAft>
          </a:pPr>
          <a:endParaRPr lang="en-GB" sz="900" b="1" kern="1200" baseline="0" dirty="0" smtClean="0">
            <a:solidFill>
              <a:schemeClr val="tx1"/>
            </a:solidFill>
          </a:endParaRPr>
        </a:p>
        <a:p>
          <a:pPr lvl="0" algn="ctr" defTabSz="400050">
            <a:lnSpc>
              <a:spcPct val="0"/>
            </a:lnSpc>
            <a:spcBef>
              <a:spcPct val="0"/>
            </a:spcBef>
            <a:spcAft>
              <a:spcPts val="0"/>
            </a:spcAft>
          </a:pPr>
          <a:endParaRPr lang="en-GB" sz="900" b="1" kern="1200" baseline="0" dirty="0" smtClean="0">
            <a:solidFill>
              <a:schemeClr val="tx1"/>
            </a:solidFill>
          </a:endParaRPr>
        </a:p>
        <a:p>
          <a:pPr lvl="0" algn="ctr" defTabSz="400050">
            <a:lnSpc>
              <a:spcPct val="0"/>
            </a:lnSpc>
            <a:spcBef>
              <a:spcPct val="0"/>
            </a:spcBef>
            <a:spcAft>
              <a:spcPts val="0"/>
            </a:spcAft>
          </a:pPr>
          <a:endParaRPr lang="en-GB" sz="900" b="1" kern="1200" baseline="0" dirty="0" smtClean="0">
            <a:solidFill>
              <a:schemeClr val="tx1"/>
            </a:solidFill>
          </a:endParaRPr>
        </a:p>
        <a:p>
          <a:pPr lvl="0" algn="ctr" defTabSz="400050">
            <a:lnSpc>
              <a:spcPct val="0"/>
            </a:lnSpc>
            <a:spcBef>
              <a:spcPct val="0"/>
            </a:spcBef>
            <a:spcAft>
              <a:spcPts val="0"/>
            </a:spcAft>
          </a:pPr>
          <a:endParaRPr lang="en-GB" sz="900" b="1" kern="1200" baseline="0" dirty="0" smtClean="0">
            <a:solidFill>
              <a:schemeClr val="tx1"/>
            </a:solidFill>
          </a:endParaRPr>
        </a:p>
        <a:p>
          <a:pPr lvl="0" algn="ctr" defTabSz="400050">
            <a:lnSpc>
              <a:spcPct val="0"/>
            </a:lnSpc>
            <a:spcBef>
              <a:spcPct val="0"/>
            </a:spcBef>
            <a:spcAft>
              <a:spcPts val="0"/>
            </a:spcAft>
          </a:pPr>
          <a:endParaRPr lang="en-GB" sz="900" b="1" kern="1200" baseline="0" dirty="0" smtClean="0">
            <a:solidFill>
              <a:schemeClr val="tx1"/>
            </a:solidFill>
          </a:endParaRPr>
        </a:p>
        <a:p>
          <a:pPr lvl="0" algn="ctr" defTabSz="400050">
            <a:lnSpc>
              <a:spcPct val="0"/>
            </a:lnSpc>
            <a:spcBef>
              <a:spcPct val="0"/>
            </a:spcBef>
            <a:spcAft>
              <a:spcPts val="0"/>
            </a:spcAft>
          </a:pPr>
          <a:endParaRPr lang="en-GB" sz="900" b="1" kern="1200" baseline="0" dirty="0" smtClean="0">
            <a:solidFill>
              <a:schemeClr val="tx1"/>
            </a:solidFill>
          </a:endParaRPr>
        </a:p>
        <a:p>
          <a:pPr lvl="0" algn="ctr" defTabSz="400050">
            <a:lnSpc>
              <a:spcPct val="0"/>
            </a:lnSpc>
            <a:spcBef>
              <a:spcPct val="0"/>
            </a:spcBef>
            <a:spcAft>
              <a:spcPts val="0"/>
            </a:spcAft>
          </a:pPr>
          <a:r>
            <a:rPr lang="en-GB" sz="900" b="1" kern="1200" baseline="0" dirty="0" smtClean="0">
              <a:solidFill>
                <a:schemeClr val="tx1"/>
              </a:solidFill>
            </a:rPr>
            <a:t>Information &amp; Complaints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n-GB" sz="900" kern="1200" baseline="0" dirty="0" smtClean="0">
            <a:solidFill>
              <a:schemeClr val="tx1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GB" sz="900" kern="1200" baseline="0" dirty="0" smtClean="0">
              <a:solidFill>
                <a:schemeClr val="tx1"/>
              </a:solidFill>
            </a:rPr>
            <a:t>Information &amp; Complaints Officer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n-GB" sz="900" kern="1200" baseline="0" dirty="0" smtClean="0">
            <a:solidFill>
              <a:schemeClr val="tx1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GB" sz="900" kern="1200" baseline="0" dirty="0" smtClean="0">
              <a:solidFill>
                <a:schemeClr val="tx1"/>
              </a:solidFill>
            </a:rPr>
            <a:t>Information &amp; Complaints Support Officer</a:t>
          </a:r>
          <a:endParaRPr lang="en-GB" sz="900" kern="1200" baseline="0" dirty="0">
            <a:solidFill>
              <a:schemeClr val="tx1"/>
            </a:solidFill>
          </a:endParaRPr>
        </a:p>
      </dsp:txBody>
      <dsp:txXfrm>
        <a:off x="1767855" y="1152126"/>
        <a:ext cx="1456472" cy="1023222"/>
      </dsp:txXfrm>
    </dsp:sp>
    <dsp:sp modelId="{431DA3D2-8BB9-405D-99C7-E323B00C651D}">
      <dsp:nvSpPr>
        <dsp:cNvPr id="0" name=""/>
        <dsp:cNvSpPr/>
      </dsp:nvSpPr>
      <dsp:spPr>
        <a:xfrm>
          <a:off x="3456387" y="1152126"/>
          <a:ext cx="1456472" cy="7282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baseline="0" smtClean="0">
              <a:solidFill>
                <a:schemeClr val="tx1"/>
              </a:solidFill>
            </a:rPr>
            <a:t>Elections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baseline="0" smtClean="0">
            <a:solidFill>
              <a:schemeClr val="tx1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baseline="0" smtClean="0">
              <a:solidFill>
                <a:schemeClr val="tx1"/>
              </a:solidFill>
            </a:rPr>
            <a:t>Electoral Services Manager</a:t>
          </a:r>
          <a:endParaRPr lang="en-GB" sz="900" kern="1200" baseline="0" dirty="0" smtClean="0">
            <a:solidFill>
              <a:schemeClr val="tx1"/>
            </a:solidFill>
          </a:endParaRPr>
        </a:p>
      </dsp:txBody>
      <dsp:txXfrm>
        <a:off x="3456387" y="1152126"/>
        <a:ext cx="1456472" cy="728236"/>
      </dsp:txXfrm>
    </dsp:sp>
    <dsp:sp modelId="{E31C1979-B59B-44EA-A6EA-890A4F6D62AB}">
      <dsp:nvSpPr>
        <dsp:cNvPr id="0" name=""/>
        <dsp:cNvSpPr/>
      </dsp:nvSpPr>
      <dsp:spPr>
        <a:xfrm>
          <a:off x="3672411" y="2232246"/>
          <a:ext cx="1237156" cy="7282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baseline="0" smtClean="0">
              <a:solidFill>
                <a:schemeClr val="tx1"/>
              </a:solidFill>
            </a:rPr>
            <a:t>Electoral Services Officer</a:t>
          </a:r>
          <a:endParaRPr lang="en-GB" sz="900" kern="1200" baseline="0" dirty="0" smtClean="0">
            <a:solidFill>
              <a:schemeClr val="tx1"/>
            </a:solidFill>
          </a:endParaRPr>
        </a:p>
      </dsp:txBody>
      <dsp:txXfrm>
        <a:off x="3672411" y="2232246"/>
        <a:ext cx="1237156" cy="728236"/>
      </dsp:txXfrm>
    </dsp:sp>
    <dsp:sp modelId="{68FDFA2D-51D1-47F2-A562-0D79DAB862E5}">
      <dsp:nvSpPr>
        <dsp:cNvPr id="0" name=""/>
        <dsp:cNvSpPr/>
      </dsp:nvSpPr>
      <dsp:spPr>
        <a:xfrm>
          <a:off x="3672411" y="3240358"/>
          <a:ext cx="1233675" cy="7282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baseline="0" smtClean="0">
              <a:solidFill>
                <a:schemeClr val="tx1"/>
              </a:solidFill>
            </a:rPr>
            <a:t>Electoral Services Assistant</a:t>
          </a:r>
          <a:endParaRPr lang="en-GB" sz="900" kern="1200" baseline="0" dirty="0" smtClean="0">
            <a:solidFill>
              <a:schemeClr val="tx1"/>
            </a:solidFill>
          </a:endParaRPr>
        </a:p>
      </dsp:txBody>
      <dsp:txXfrm>
        <a:off x="3672411" y="3240358"/>
        <a:ext cx="1233675" cy="728236"/>
      </dsp:txXfrm>
    </dsp:sp>
    <dsp:sp modelId="{62BA7BBC-E9E2-4AD4-8D6E-E0AA81DC6285}">
      <dsp:nvSpPr>
        <dsp:cNvPr id="0" name=""/>
        <dsp:cNvSpPr/>
      </dsp:nvSpPr>
      <dsp:spPr>
        <a:xfrm>
          <a:off x="5437320" y="1174330"/>
          <a:ext cx="1456472" cy="7282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tx1"/>
              </a:solidFill>
            </a:rPr>
            <a:t>Licensing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b="1" kern="1200" dirty="0" smtClean="0">
            <a:solidFill>
              <a:schemeClr val="tx1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tx1"/>
              </a:solidFill>
            </a:rPr>
            <a:t>Licensing Manager</a:t>
          </a:r>
        </a:p>
      </dsp:txBody>
      <dsp:txXfrm>
        <a:off x="5437320" y="1174330"/>
        <a:ext cx="1456472" cy="728236"/>
      </dsp:txXfrm>
    </dsp:sp>
    <dsp:sp modelId="{19726671-692C-40C0-B378-C19182174763}">
      <dsp:nvSpPr>
        <dsp:cNvPr id="0" name=""/>
        <dsp:cNvSpPr/>
      </dsp:nvSpPr>
      <dsp:spPr>
        <a:xfrm>
          <a:off x="5437320" y="2208425"/>
          <a:ext cx="1456472" cy="7282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tx1"/>
              </a:solidFill>
            </a:rPr>
            <a:t>Licensing Officer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tx1"/>
              </a:solidFill>
            </a:rPr>
            <a:t>x 4 </a:t>
          </a:r>
        </a:p>
      </dsp:txBody>
      <dsp:txXfrm>
        <a:off x="5437320" y="2208425"/>
        <a:ext cx="1456472" cy="728236"/>
      </dsp:txXfrm>
    </dsp:sp>
    <dsp:sp modelId="{295C3A4F-2370-4267-9768-05C786458A75}">
      <dsp:nvSpPr>
        <dsp:cNvPr id="0" name=""/>
        <dsp:cNvSpPr/>
      </dsp:nvSpPr>
      <dsp:spPr>
        <a:xfrm>
          <a:off x="5437320" y="3242521"/>
          <a:ext cx="1456472" cy="7282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tx1"/>
              </a:solidFill>
            </a:rPr>
            <a:t>Licensing Support Officer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tx1"/>
              </a:solidFill>
            </a:rPr>
            <a:t>x 5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5437320" y="3242521"/>
        <a:ext cx="1456472" cy="728236"/>
      </dsp:txXfrm>
    </dsp:sp>
    <dsp:sp modelId="{FC6D01D7-1AE1-4EA8-B885-DA64D367D62D}">
      <dsp:nvSpPr>
        <dsp:cNvPr id="0" name=""/>
        <dsp:cNvSpPr/>
      </dsp:nvSpPr>
      <dsp:spPr>
        <a:xfrm>
          <a:off x="7199651" y="1174330"/>
          <a:ext cx="1456472" cy="7282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smtClean="0">
              <a:solidFill>
                <a:schemeClr val="tx1"/>
              </a:solidFill>
            </a:rPr>
            <a:t>Legal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b="1" kern="1200" smtClean="0">
            <a:solidFill>
              <a:schemeClr val="tx1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smtClean="0">
              <a:solidFill>
                <a:schemeClr val="tx1"/>
              </a:solidFill>
            </a:rPr>
            <a:t>Principal Solicitor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smtClean="0">
              <a:solidFill>
                <a:schemeClr val="tx1"/>
              </a:solidFill>
            </a:rPr>
            <a:t>&amp; Deputy Monitoring Officer</a:t>
          </a:r>
          <a:endParaRPr lang="en-GB" sz="900" kern="1200" dirty="0" smtClean="0">
            <a:solidFill>
              <a:schemeClr val="tx1"/>
            </a:solidFill>
          </a:endParaRPr>
        </a:p>
      </dsp:txBody>
      <dsp:txXfrm>
        <a:off x="7199651" y="1174330"/>
        <a:ext cx="1456472" cy="728236"/>
      </dsp:txXfrm>
    </dsp:sp>
    <dsp:sp modelId="{FE16DC4B-4F37-4D17-8616-2E807E7FF6CF}">
      <dsp:nvSpPr>
        <dsp:cNvPr id="0" name=""/>
        <dsp:cNvSpPr/>
      </dsp:nvSpPr>
      <dsp:spPr>
        <a:xfrm>
          <a:off x="7199651" y="2208425"/>
          <a:ext cx="1456472" cy="7282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 smtClean="0">
            <a:solidFill>
              <a:schemeClr val="tx1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tx1"/>
              </a:solidFill>
            </a:rPr>
            <a:t>Solicitors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tx1"/>
              </a:solidFill>
            </a:rPr>
            <a:t>x 5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 smtClean="0"/>
        </a:p>
      </dsp:txBody>
      <dsp:txXfrm>
        <a:off x="7199651" y="2208425"/>
        <a:ext cx="1456472" cy="728236"/>
      </dsp:txXfrm>
    </dsp:sp>
    <dsp:sp modelId="{D30166F4-CF2C-426B-8FB4-D27FCFA848CF}">
      <dsp:nvSpPr>
        <dsp:cNvPr id="0" name=""/>
        <dsp:cNvSpPr/>
      </dsp:nvSpPr>
      <dsp:spPr>
        <a:xfrm>
          <a:off x="7199651" y="3242521"/>
          <a:ext cx="1456472" cy="7282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tx1"/>
              </a:solidFill>
            </a:rPr>
            <a:t>Administration/Paralegal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tx1"/>
              </a:solidFill>
            </a:rPr>
            <a:t>x 2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7199651" y="3242521"/>
        <a:ext cx="1456472" cy="728236"/>
      </dsp:txXfrm>
    </dsp:sp>
    <dsp:sp modelId="{E57521B9-2B4D-4ED0-9D6F-B617AA06F3BC}">
      <dsp:nvSpPr>
        <dsp:cNvPr id="0" name=""/>
        <dsp:cNvSpPr/>
      </dsp:nvSpPr>
      <dsp:spPr>
        <a:xfrm>
          <a:off x="7199651" y="4276616"/>
          <a:ext cx="1456472" cy="7282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tx1"/>
              </a:solidFill>
            </a:rPr>
            <a:t>Legal </a:t>
          </a:r>
          <a:r>
            <a:rPr lang="en-GB" sz="900" kern="1200" smtClean="0">
              <a:solidFill>
                <a:schemeClr val="tx1"/>
              </a:solidFill>
            </a:rPr>
            <a:t>Adminsistrator</a:t>
          </a:r>
          <a:endParaRPr lang="en-GB" sz="900" kern="1200" dirty="0" smtClean="0">
            <a:solidFill>
              <a:schemeClr val="tx1"/>
            </a:solidFill>
          </a:endParaRPr>
        </a:p>
      </dsp:txBody>
      <dsp:txXfrm>
        <a:off x="7199651" y="4276616"/>
        <a:ext cx="1456472" cy="728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405" cy="488714"/>
          </a:xfrm>
          <a:prstGeom prst="rect">
            <a:avLst/>
          </a:prstGeom>
        </p:spPr>
        <p:txBody>
          <a:bodyPr vert="horz" lIns="89786" tIns="44894" rIns="89786" bIns="4489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129" y="0"/>
            <a:ext cx="2890405" cy="488714"/>
          </a:xfrm>
          <a:prstGeom prst="rect">
            <a:avLst/>
          </a:prstGeom>
        </p:spPr>
        <p:txBody>
          <a:bodyPr vert="horz" lIns="89786" tIns="44894" rIns="89786" bIns="44894" rtlCol="0"/>
          <a:lstStyle>
            <a:lvl1pPr algn="r">
              <a:defRPr sz="1200"/>
            </a:lvl1pPr>
          </a:lstStyle>
          <a:p>
            <a:fld id="{0C013656-4CE4-4B89-B31E-FDBA05268ABF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552"/>
            <a:ext cx="2890405" cy="488713"/>
          </a:xfrm>
          <a:prstGeom prst="rect">
            <a:avLst/>
          </a:prstGeom>
        </p:spPr>
        <p:txBody>
          <a:bodyPr vert="horz" lIns="89786" tIns="44894" rIns="89786" bIns="4489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129" y="9285552"/>
            <a:ext cx="2890405" cy="488713"/>
          </a:xfrm>
          <a:prstGeom prst="rect">
            <a:avLst/>
          </a:prstGeom>
        </p:spPr>
        <p:txBody>
          <a:bodyPr vert="horz" lIns="89786" tIns="44894" rIns="89786" bIns="44894" rtlCol="0" anchor="b"/>
          <a:lstStyle>
            <a:lvl1pPr algn="r">
              <a:defRPr sz="1200"/>
            </a:lvl1pPr>
          </a:lstStyle>
          <a:p>
            <a:fld id="{F86F5E95-C0F9-4160-BB8E-43BC8AC7C8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12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Powerpoint template_covershe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7150"/>
            <a:ext cx="9144000" cy="36195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1989138"/>
            <a:ext cx="6983412" cy="2592387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544DC1-DC05-45D4-9583-4910D7834EBD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66675"/>
            <a:ext cx="2286000" cy="60594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66675"/>
            <a:ext cx="6705600" cy="60594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9DB1BC-E7F4-491F-8DE1-49890633E3A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EF1FCC-7BEB-46B7-8C43-56C83F6682C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6D4EA8-C70D-4C8A-825C-AD70389CBD34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1075"/>
            <a:ext cx="4038600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38600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0B327B-F18C-4334-9199-7D59AF3C985E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556699-AA99-4C67-B9F3-BA5A53F4F46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253E06-D3E7-42B6-AB08-71C042E21D8C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5EEFF6-B62B-4E1F-94BC-A23D2D7CC33F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F8F571-3796-4114-AE76-B3E890FB7E85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FF7B15-26CB-4497-851B-BF7B8F4FDA49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2C8E8"/>
            </a:gs>
            <a:gs pos="100000">
              <a:srgbClr val="A2C8E8">
                <a:gamma/>
                <a:tint val="31373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66675"/>
            <a:ext cx="9144000" cy="409575"/>
          </a:xfrm>
          <a:prstGeom prst="rect">
            <a:avLst/>
          </a:prstGeom>
          <a:gradFill rotWithShape="1">
            <a:gsLst>
              <a:gs pos="0">
                <a:srgbClr val="DCE8F0">
                  <a:gamma/>
                  <a:tint val="0"/>
                  <a:invGamma/>
                </a:srgbClr>
              </a:gs>
              <a:gs pos="100000">
                <a:srgbClr val="DCE8F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6263" y="6410325"/>
            <a:ext cx="2895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4F98D5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3675" y="6410325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4F98D5"/>
                </a:solidFill>
              </a:defRPr>
            </a:lvl1pPr>
          </a:lstStyle>
          <a:p>
            <a:fld id="{EB00A539-9C6F-40CD-BD0C-D0478D023221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69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476250"/>
            <a:ext cx="9144000" cy="0"/>
          </a:xfrm>
          <a:prstGeom prst="line">
            <a:avLst/>
          </a:prstGeom>
          <a:noFill/>
          <a:ln w="19050">
            <a:solidFill>
              <a:srgbClr val="78B0DE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12700">
            <a:solidFill>
              <a:srgbClr val="78B0DE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427038" y="6410325"/>
            <a:ext cx="2546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 dirty="0">
                <a:solidFill>
                  <a:srgbClr val="4F98D5"/>
                </a:solidFill>
              </a:rPr>
              <a:t>www.eastdevon.gov.uk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6195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1C538"/>
          </a:solidFill>
          <a:latin typeface="+mj-lt"/>
          <a:ea typeface="+mj-ea"/>
          <a:cs typeface="+mj-cs"/>
        </a:defRPr>
      </a:lvl1pPr>
      <a:lvl2pPr marL="36195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1C538"/>
          </a:solidFill>
          <a:latin typeface="Arial" charset="0"/>
        </a:defRPr>
      </a:lvl2pPr>
      <a:lvl3pPr marL="36195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1C538"/>
          </a:solidFill>
          <a:latin typeface="Arial" charset="0"/>
        </a:defRPr>
      </a:lvl3pPr>
      <a:lvl4pPr marL="36195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1C538"/>
          </a:solidFill>
          <a:latin typeface="Arial" charset="0"/>
        </a:defRPr>
      </a:lvl4pPr>
      <a:lvl5pPr marL="36195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1C538"/>
          </a:solidFill>
          <a:latin typeface="Arial" charset="0"/>
        </a:defRPr>
      </a:lvl5pPr>
      <a:lvl6pPr marL="81915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1C538"/>
          </a:solidFill>
          <a:latin typeface="Arial" charset="0"/>
        </a:defRPr>
      </a:lvl6pPr>
      <a:lvl7pPr marL="127635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1C538"/>
          </a:solidFill>
          <a:latin typeface="Arial" charset="0"/>
        </a:defRPr>
      </a:lvl7pPr>
      <a:lvl8pPr marL="173355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1C538"/>
          </a:solidFill>
          <a:latin typeface="Arial" charset="0"/>
        </a:defRPr>
      </a:lvl8pPr>
      <a:lvl9pPr marL="219075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1C538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Governance &amp; Licensing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693275"/>
              </p:ext>
            </p:extLst>
          </p:nvPr>
        </p:nvGraphicFramePr>
        <p:xfrm>
          <a:off x="179512" y="980728"/>
          <a:ext cx="8661648" cy="5145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 New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2015</TotalTime>
  <Words>70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Theme2 Newer</vt:lpstr>
      <vt:lpstr>Governance &amp; Licensing</vt:lpstr>
    </vt:vector>
  </TitlesOfParts>
  <Company>East Devon District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javery</dc:creator>
  <cp:lastModifiedBy>Corri Gribble</cp:lastModifiedBy>
  <cp:revision>187</cp:revision>
  <cp:lastPrinted>2020-09-03T07:18:35Z</cp:lastPrinted>
  <dcterms:created xsi:type="dcterms:W3CDTF">2015-04-17T07:33:40Z</dcterms:created>
  <dcterms:modified xsi:type="dcterms:W3CDTF">2023-02-16T10:40:10Z</dcterms:modified>
</cp:coreProperties>
</file>